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07200" cy="9939325"/>
  <p:embeddedFontLst>
    <p:embeddedFont>
      <p:font typeface="EB Garamond"/>
      <p:regular r:id="rId19"/>
      <p:bold r:id="rId20"/>
      <p:italic r:id="rId21"/>
      <p:boldItalic r:id="rId22"/>
    </p:embeddedFont>
    <p:embeddedFont>
      <p:font typeface="Gill Sans"/>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i4cBcFNpten0mGdeP+VbveIzLe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EBGaramond-bold.fntdata"/><Relationship Id="rId22" Type="http://schemas.openxmlformats.org/officeDocument/2006/relationships/font" Target="fonts/EBGaramond-boldItalic.fntdata"/><Relationship Id="rId21" Type="http://schemas.openxmlformats.org/officeDocument/2006/relationships/font" Target="fonts/EBGaramond-italic.fntdata"/><Relationship Id="rId24" Type="http://schemas.openxmlformats.org/officeDocument/2006/relationships/font" Target="fonts/GillSans-bold.fntdata"/><Relationship Id="rId23" Type="http://schemas.openxmlformats.org/officeDocument/2006/relationships/font" Target="fonts/GillSa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EBGaramond-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9787" cy="498693"/>
          </a:xfrm>
          <a:prstGeom prst="rect">
            <a:avLst/>
          </a:prstGeom>
          <a:noFill/>
          <a:ln>
            <a:noFill/>
          </a:ln>
        </p:spPr>
        <p:txBody>
          <a:bodyPr anchorCtr="0" anchor="t" bIns="47075" lIns="94200" spcFirstLastPara="1" rIns="94200" wrap="square" tIns="470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5838" y="0"/>
            <a:ext cx="2949787" cy="498693"/>
          </a:xfrm>
          <a:prstGeom prst="rect">
            <a:avLst/>
          </a:prstGeom>
          <a:noFill/>
          <a:ln>
            <a:noFill/>
          </a:ln>
        </p:spPr>
        <p:txBody>
          <a:bodyPr anchorCtr="0" anchor="t" bIns="47075" lIns="94200" spcFirstLastPara="1" rIns="94200" wrap="square" tIns="470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2275" y="1241425"/>
            <a:ext cx="5962650" cy="3354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720" y="4783307"/>
            <a:ext cx="5445760" cy="3913614"/>
          </a:xfrm>
          <a:prstGeom prst="rect">
            <a:avLst/>
          </a:prstGeom>
          <a:noFill/>
          <a:ln>
            <a:noFill/>
          </a:ln>
        </p:spPr>
        <p:txBody>
          <a:bodyPr anchorCtr="0" anchor="t" bIns="47075" lIns="94200" spcFirstLastPara="1" rIns="94200" wrap="square" tIns="470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0647"/>
            <a:ext cx="2949787" cy="498692"/>
          </a:xfrm>
          <a:prstGeom prst="rect">
            <a:avLst/>
          </a:prstGeom>
          <a:noFill/>
          <a:ln>
            <a:noFill/>
          </a:ln>
        </p:spPr>
        <p:txBody>
          <a:bodyPr anchorCtr="0" anchor="b" bIns="47075" lIns="94200" spcFirstLastPara="1" rIns="94200" wrap="square" tIns="470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5838" y="9440647"/>
            <a:ext cx="2949787" cy="498692"/>
          </a:xfrm>
          <a:prstGeom prst="rect">
            <a:avLst/>
          </a:prstGeom>
          <a:noFill/>
          <a:ln>
            <a:noFill/>
          </a:ln>
        </p:spPr>
        <p:txBody>
          <a:bodyPr anchorCtr="0" anchor="b" bIns="47075" lIns="94200" spcFirstLastPara="1" rIns="94200" wrap="square" tIns="47075">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53:notes"/>
          <p:cNvSpPr txBox="1"/>
          <p:nvPr>
            <p:ph idx="1" type="body"/>
          </p:nvPr>
        </p:nvSpPr>
        <p:spPr>
          <a:xfrm>
            <a:off x="680720" y="4783307"/>
            <a:ext cx="5445760" cy="3913614"/>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414" name="Google Shape;414;p53:notes"/>
          <p:cNvSpPr/>
          <p:nvPr>
            <p:ph idx="2" type="sldImg"/>
          </p:nvPr>
        </p:nvSpPr>
        <p:spPr>
          <a:xfrm>
            <a:off x="422275" y="1241425"/>
            <a:ext cx="5962650" cy="33543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54:notes"/>
          <p:cNvSpPr/>
          <p:nvPr>
            <p:ph idx="2" type="sldImg"/>
          </p:nvPr>
        </p:nvSpPr>
        <p:spPr>
          <a:xfrm>
            <a:off x="422275" y="1241425"/>
            <a:ext cx="5962650" cy="3354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54:notes"/>
          <p:cNvSpPr txBox="1"/>
          <p:nvPr>
            <p:ph idx="1" type="body"/>
          </p:nvPr>
        </p:nvSpPr>
        <p:spPr>
          <a:xfrm>
            <a:off x="680720" y="4783307"/>
            <a:ext cx="5445760" cy="3913614"/>
          </a:xfrm>
          <a:prstGeom prst="rect">
            <a:avLst/>
          </a:prstGeom>
          <a:noFill/>
          <a:ln>
            <a:noFill/>
          </a:ln>
        </p:spPr>
        <p:txBody>
          <a:bodyPr anchorCtr="0" anchor="t" bIns="47075" lIns="94200" spcFirstLastPara="1" rIns="94200" wrap="square" tIns="47075">
            <a:noAutofit/>
          </a:bodyPr>
          <a:lstStyle/>
          <a:p>
            <a:pPr indent="-228600" lvl="0" marL="457200" marR="0" rtl="0" algn="l">
              <a:lnSpc>
                <a:spcPct val="100000"/>
              </a:lnSpc>
              <a:spcBef>
                <a:spcPts val="0"/>
              </a:spcBef>
              <a:spcAft>
                <a:spcPts val="0"/>
              </a:spcAft>
              <a:buSzPts val="1400"/>
              <a:buNone/>
            </a:pPr>
            <a:r>
              <a:rPr lang="en-US"/>
              <a:t>https://vimeo.com/847849063 </a:t>
            </a:r>
            <a:endParaRPr/>
          </a:p>
        </p:txBody>
      </p:sp>
      <p:sp>
        <p:nvSpPr>
          <p:cNvPr id="421" name="Google Shape;421;p54:notes"/>
          <p:cNvSpPr txBox="1"/>
          <p:nvPr>
            <p:ph idx="12" type="sldNum"/>
          </p:nvPr>
        </p:nvSpPr>
        <p:spPr>
          <a:xfrm>
            <a:off x="3855838" y="9440647"/>
            <a:ext cx="2949787" cy="498692"/>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55:notes"/>
          <p:cNvSpPr txBox="1"/>
          <p:nvPr>
            <p:ph idx="1" type="body"/>
          </p:nvPr>
        </p:nvSpPr>
        <p:spPr>
          <a:xfrm>
            <a:off x="680720" y="4783307"/>
            <a:ext cx="5445760" cy="3913614"/>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427" name="Google Shape;427;p55:notes"/>
          <p:cNvSpPr/>
          <p:nvPr>
            <p:ph idx="2" type="sldImg"/>
          </p:nvPr>
        </p:nvSpPr>
        <p:spPr>
          <a:xfrm>
            <a:off x="422275" y="1241425"/>
            <a:ext cx="5962650" cy="33543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7" name="Google Shape;43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45:notes"/>
          <p:cNvSpPr/>
          <p:nvPr>
            <p:ph idx="2" type="sldImg"/>
          </p:nvPr>
        </p:nvSpPr>
        <p:spPr>
          <a:xfrm>
            <a:off x="422275" y="1241425"/>
            <a:ext cx="5962650" cy="3354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45:notes"/>
          <p:cNvSpPr txBox="1"/>
          <p:nvPr>
            <p:ph idx="1" type="body"/>
          </p:nvPr>
        </p:nvSpPr>
        <p:spPr>
          <a:xfrm>
            <a:off x="680720" y="4783307"/>
            <a:ext cx="5445760" cy="3913614"/>
          </a:xfrm>
          <a:prstGeom prst="rect">
            <a:avLst/>
          </a:prstGeom>
          <a:noFill/>
          <a:ln>
            <a:noFill/>
          </a:ln>
        </p:spPr>
        <p:txBody>
          <a:bodyPr anchorCtr="0" anchor="t" bIns="47075" lIns="94200" spcFirstLastPara="1" rIns="94200" wrap="square" tIns="47075">
            <a:noAutofit/>
          </a:bodyPr>
          <a:lstStyle/>
          <a:p>
            <a:pPr indent="-228600" lvl="0" marL="457200" rtl="0" algn="l">
              <a:lnSpc>
                <a:spcPct val="100000"/>
              </a:lnSpc>
              <a:spcBef>
                <a:spcPts val="0"/>
              </a:spcBef>
              <a:spcAft>
                <a:spcPts val="0"/>
              </a:spcAft>
              <a:buSzPts val="1400"/>
              <a:buNone/>
            </a:pPr>
            <a:r>
              <a:rPr b="0" i="0" lang="en-US">
                <a:solidFill>
                  <a:srgbClr val="050505"/>
                </a:solidFill>
                <a:latin typeface="Arial"/>
                <a:ea typeface="Arial"/>
                <a:cs typeface="Arial"/>
                <a:sym typeface="Arial"/>
              </a:rPr>
              <a:t>In March 2020, the Assembly Standing Committee recognised that the Uniting Church in Australia is living through a time of massive change, opportunity and challenge. </a:t>
            </a:r>
            <a:endParaRPr/>
          </a:p>
          <a:p>
            <a:pPr indent="-228600" lvl="0" marL="457200" rtl="0" algn="l">
              <a:lnSpc>
                <a:spcPct val="100000"/>
              </a:lnSpc>
              <a:spcBef>
                <a:spcPts val="0"/>
              </a:spcBef>
              <a:spcAft>
                <a:spcPts val="0"/>
              </a:spcAft>
              <a:buSzPts val="1400"/>
              <a:buNone/>
            </a:pPr>
            <a:r>
              <a:rPr b="0" i="0" lang="en-US">
                <a:solidFill>
                  <a:srgbClr val="050505"/>
                </a:solidFill>
                <a:latin typeface="Arial"/>
                <a:ea typeface="Arial"/>
                <a:cs typeface="Arial"/>
                <a:sym typeface="Arial"/>
              </a:rPr>
              <a:t>Hearing the call of the Basis of Union to always consider our life afresh, and as a Church that continually seeks the leading of the Spirit, the Act2 Project was born.</a:t>
            </a:r>
            <a:endParaRPr/>
          </a:p>
          <a:p>
            <a:pPr indent="-228600" lvl="0" marL="457200" rtl="0" algn="l">
              <a:lnSpc>
                <a:spcPct val="100000"/>
              </a:lnSpc>
              <a:spcBef>
                <a:spcPts val="0"/>
              </a:spcBef>
              <a:spcAft>
                <a:spcPts val="0"/>
              </a:spcAft>
              <a:buSzPts val="1400"/>
              <a:buNone/>
            </a:pPr>
            <a:r>
              <a:rPr b="0" i="0" lang="en-US">
                <a:solidFill>
                  <a:srgbClr val="050505"/>
                </a:solidFill>
                <a:latin typeface="Arial"/>
                <a:ea typeface="Arial"/>
                <a:cs typeface="Arial"/>
                <a:sym typeface="Arial"/>
              </a:rPr>
              <a:t>Act2 is an invitation to every Uniting Church member, council and community to discern together where God is calling us into the future. </a:t>
            </a:r>
            <a:endParaRPr/>
          </a:p>
          <a:p>
            <a:pPr indent="-228600" lvl="0" marL="457200" rtl="0" algn="l">
              <a:lnSpc>
                <a:spcPct val="100000"/>
              </a:lnSpc>
              <a:spcBef>
                <a:spcPts val="0"/>
              </a:spcBef>
              <a:spcAft>
                <a:spcPts val="0"/>
              </a:spcAft>
              <a:buSzPts val="1400"/>
              <a:buNone/>
            </a:pPr>
            <a:r>
              <a:rPr b="0" i="0" lang="en-US">
                <a:solidFill>
                  <a:srgbClr val="050505"/>
                </a:solidFill>
                <a:latin typeface="Arial"/>
                <a:ea typeface="Arial"/>
                <a:cs typeface="Arial"/>
                <a:sym typeface="Arial"/>
              </a:rPr>
              <a:t>We are looking at our life and asking: we do we need to do, and what do we need to change, to fully live out our shared identity, unity and commitment to God’s mission?</a:t>
            </a:r>
            <a:endParaRPr/>
          </a:p>
          <a:p>
            <a:pPr indent="-228600" lvl="0" marL="457200" rtl="0" algn="l">
              <a:lnSpc>
                <a:spcPct val="100000"/>
              </a:lnSpc>
              <a:spcBef>
                <a:spcPts val="0"/>
              </a:spcBef>
              <a:spcAft>
                <a:spcPts val="0"/>
              </a:spcAft>
              <a:buSzPts val="1400"/>
              <a:buNone/>
            </a:pPr>
            <a:r>
              <a:rPr b="0" i="0" lang="en-US">
                <a:solidFill>
                  <a:srgbClr val="050505"/>
                </a:solidFill>
                <a:latin typeface="Arial"/>
                <a:ea typeface="Arial"/>
                <a:cs typeface="Arial"/>
                <a:sym typeface="Arial"/>
              </a:rPr>
              <a:t>We’re celebrating our strengths and our identity shaped over many decades, and facing our challenges.</a:t>
            </a:r>
            <a:endParaRPr/>
          </a:p>
          <a:p>
            <a:pPr indent="-228600" lvl="0" marL="457200" rtl="0" algn="l">
              <a:lnSpc>
                <a:spcPct val="100000"/>
              </a:lnSpc>
              <a:spcBef>
                <a:spcPts val="0"/>
              </a:spcBef>
              <a:spcAft>
                <a:spcPts val="0"/>
              </a:spcAft>
              <a:buSzPts val="1400"/>
              <a:buNone/>
            </a:pPr>
            <a:r>
              <a:rPr b="0" i="0" lang="en-US">
                <a:solidFill>
                  <a:srgbClr val="050505"/>
                </a:solidFill>
                <a:latin typeface="Arial"/>
                <a:ea typeface="Arial"/>
                <a:cs typeface="Arial"/>
                <a:sym typeface="Arial"/>
              </a:rPr>
              <a:t>To work towards a faithful future, we must be honest about the past and present as we seek to follow Jesus in a radically changed context.</a:t>
            </a:r>
            <a:endParaRPr/>
          </a:p>
          <a:p>
            <a:pPr indent="-228600" lvl="0" marL="457200" rtl="0" algn="l">
              <a:lnSpc>
                <a:spcPct val="100000"/>
              </a:lnSpc>
              <a:spcBef>
                <a:spcPts val="0"/>
              </a:spcBef>
              <a:spcAft>
                <a:spcPts val="0"/>
              </a:spcAft>
              <a:buSzPts val="1400"/>
              <a:buNone/>
            </a:pPr>
            <a:r>
              <a:rPr b="0" i="0" lang="en-US">
                <a:solidFill>
                  <a:srgbClr val="050505"/>
                </a:solidFill>
                <a:latin typeface="Arial"/>
                <a:ea typeface="Arial"/>
                <a:cs typeface="Arial"/>
                <a:sym typeface="Arial"/>
              </a:rPr>
              <a:t>Act2 is here to support and enable the UCA to embody its identity and be a vibrant and sustainable witness in 21st century Australia, and as the Church we are now.</a:t>
            </a:r>
            <a:endParaRPr/>
          </a:p>
          <a:p>
            <a:pPr indent="-228600" lvl="0" marL="457200" marR="0" rtl="0" algn="l">
              <a:lnSpc>
                <a:spcPct val="100000"/>
              </a:lnSpc>
              <a:spcBef>
                <a:spcPts val="0"/>
              </a:spcBef>
              <a:spcAft>
                <a:spcPts val="0"/>
              </a:spcAft>
              <a:buSzPts val="1400"/>
              <a:buNone/>
            </a:pPr>
            <a:r>
              <a:t/>
            </a:r>
            <a:endParaRPr/>
          </a:p>
        </p:txBody>
      </p:sp>
      <p:sp>
        <p:nvSpPr>
          <p:cNvPr id="348" name="Google Shape;348;p45:notes"/>
          <p:cNvSpPr txBox="1"/>
          <p:nvPr>
            <p:ph idx="12" type="sldNum"/>
          </p:nvPr>
        </p:nvSpPr>
        <p:spPr>
          <a:xfrm>
            <a:off x="3855838" y="9440647"/>
            <a:ext cx="2949787" cy="498692"/>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46:notes"/>
          <p:cNvSpPr txBox="1"/>
          <p:nvPr>
            <p:ph idx="1" type="body"/>
          </p:nvPr>
        </p:nvSpPr>
        <p:spPr>
          <a:xfrm>
            <a:off x="680720" y="4783307"/>
            <a:ext cx="5445760" cy="3913614"/>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356" name="Google Shape;356;p46:notes"/>
          <p:cNvSpPr/>
          <p:nvPr>
            <p:ph idx="2" type="sldImg"/>
          </p:nvPr>
        </p:nvSpPr>
        <p:spPr>
          <a:xfrm>
            <a:off x="422275" y="1241425"/>
            <a:ext cx="5962650" cy="33543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47:notes"/>
          <p:cNvSpPr/>
          <p:nvPr>
            <p:ph idx="2" type="sldImg"/>
          </p:nvPr>
        </p:nvSpPr>
        <p:spPr>
          <a:xfrm>
            <a:off x="422275" y="1241425"/>
            <a:ext cx="5962650" cy="3354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47:notes"/>
          <p:cNvSpPr txBox="1"/>
          <p:nvPr>
            <p:ph idx="1" type="body"/>
          </p:nvPr>
        </p:nvSpPr>
        <p:spPr>
          <a:xfrm>
            <a:off x="680720" y="4783307"/>
            <a:ext cx="5445760" cy="3913614"/>
          </a:xfrm>
          <a:prstGeom prst="rect">
            <a:avLst/>
          </a:prstGeom>
          <a:noFill/>
          <a:ln>
            <a:noFill/>
          </a:ln>
        </p:spPr>
        <p:txBody>
          <a:bodyPr anchorCtr="0" anchor="t" bIns="47075" lIns="94200" spcFirstLastPara="1" rIns="94200" wrap="square" tIns="47075">
            <a:noAutofit/>
          </a:bodyPr>
          <a:lstStyle/>
          <a:p>
            <a:pPr indent="-228600" lvl="0" marL="457200" marR="0" rtl="0" algn="l">
              <a:lnSpc>
                <a:spcPct val="100000"/>
              </a:lnSpc>
              <a:spcBef>
                <a:spcPts val="0"/>
              </a:spcBef>
              <a:spcAft>
                <a:spcPts val="0"/>
              </a:spcAft>
              <a:buSzPts val="1400"/>
              <a:buNone/>
            </a:pPr>
            <a:r>
              <a:t/>
            </a:r>
            <a:endParaRPr/>
          </a:p>
        </p:txBody>
      </p:sp>
      <p:sp>
        <p:nvSpPr>
          <p:cNvPr id="364" name="Google Shape;364;p47:notes"/>
          <p:cNvSpPr txBox="1"/>
          <p:nvPr>
            <p:ph idx="12" type="sldNum"/>
          </p:nvPr>
        </p:nvSpPr>
        <p:spPr>
          <a:xfrm>
            <a:off x="3855838" y="9440647"/>
            <a:ext cx="2949787" cy="498692"/>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48:notes"/>
          <p:cNvSpPr/>
          <p:nvPr>
            <p:ph idx="2" type="sldImg"/>
          </p:nvPr>
        </p:nvSpPr>
        <p:spPr>
          <a:xfrm>
            <a:off x="422275" y="1241425"/>
            <a:ext cx="5962650" cy="3354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48:notes"/>
          <p:cNvSpPr txBox="1"/>
          <p:nvPr>
            <p:ph idx="1" type="body"/>
          </p:nvPr>
        </p:nvSpPr>
        <p:spPr>
          <a:xfrm>
            <a:off x="680720" y="4783307"/>
            <a:ext cx="5445760" cy="3913614"/>
          </a:xfrm>
          <a:prstGeom prst="rect">
            <a:avLst/>
          </a:prstGeom>
          <a:noFill/>
          <a:ln>
            <a:noFill/>
          </a:ln>
        </p:spPr>
        <p:txBody>
          <a:bodyPr anchorCtr="0" anchor="t" bIns="47075" lIns="94200" spcFirstLastPara="1" rIns="94200" wrap="square" tIns="47075">
            <a:noAutofit/>
          </a:bodyPr>
          <a:lstStyle/>
          <a:p>
            <a:pPr indent="-228600" lvl="0" marL="457200" marR="0" rtl="0" algn="l">
              <a:lnSpc>
                <a:spcPct val="100000"/>
              </a:lnSpc>
              <a:spcBef>
                <a:spcPts val="0"/>
              </a:spcBef>
              <a:spcAft>
                <a:spcPts val="0"/>
              </a:spcAft>
              <a:buSzPts val="1400"/>
              <a:buNone/>
            </a:pPr>
            <a:r>
              <a:t/>
            </a:r>
            <a:endParaRPr/>
          </a:p>
        </p:txBody>
      </p:sp>
      <p:sp>
        <p:nvSpPr>
          <p:cNvPr id="374" name="Google Shape;374;p48:notes"/>
          <p:cNvSpPr txBox="1"/>
          <p:nvPr>
            <p:ph idx="12" type="sldNum"/>
          </p:nvPr>
        </p:nvSpPr>
        <p:spPr>
          <a:xfrm>
            <a:off x="3855838" y="9440647"/>
            <a:ext cx="2949787" cy="498692"/>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49:notes"/>
          <p:cNvSpPr txBox="1"/>
          <p:nvPr>
            <p:ph idx="1" type="body"/>
          </p:nvPr>
        </p:nvSpPr>
        <p:spPr>
          <a:xfrm>
            <a:off x="680720" y="4783307"/>
            <a:ext cx="5445760" cy="3913614"/>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385" name="Google Shape;385;p49:notes"/>
          <p:cNvSpPr/>
          <p:nvPr>
            <p:ph idx="2" type="sldImg"/>
          </p:nvPr>
        </p:nvSpPr>
        <p:spPr>
          <a:xfrm>
            <a:off x="422275" y="1241425"/>
            <a:ext cx="5962650" cy="33543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50:notes"/>
          <p:cNvSpPr/>
          <p:nvPr>
            <p:ph idx="2" type="sldImg"/>
          </p:nvPr>
        </p:nvSpPr>
        <p:spPr>
          <a:xfrm>
            <a:off x="422275" y="1241425"/>
            <a:ext cx="5962650" cy="3354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50:notes"/>
          <p:cNvSpPr txBox="1"/>
          <p:nvPr>
            <p:ph idx="1" type="body"/>
          </p:nvPr>
        </p:nvSpPr>
        <p:spPr>
          <a:xfrm>
            <a:off x="680720" y="4783307"/>
            <a:ext cx="5445760" cy="3913614"/>
          </a:xfrm>
          <a:prstGeom prst="rect">
            <a:avLst/>
          </a:prstGeom>
          <a:noFill/>
          <a:ln>
            <a:noFill/>
          </a:ln>
        </p:spPr>
        <p:txBody>
          <a:bodyPr anchorCtr="0" anchor="t" bIns="47075" lIns="94200" spcFirstLastPara="1" rIns="94200" wrap="square" tIns="47075">
            <a:noAutofit/>
          </a:bodyPr>
          <a:lstStyle/>
          <a:p>
            <a:pPr indent="0" lvl="0" marL="123444" rtl="0" algn="l">
              <a:lnSpc>
                <a:spcPct val="100000"/>
              </a:lnSpc>
              <a:spcBef>
                <a:spcPts val="0"/>
              </a:spcBef>
              <a:spcAft>
                <a:spcPts val="0"/>
              </a:spcAft>
              <a:buSzPts val="1400"/>
              <a:buNone/>
            </a:pPr>
            <a:r>
              <a:rPr b="1" lang="en-US"/>
              <a:t>Every Presbytery was contacted by the Act2 team during the Exploration Phase. In consultations, it was clear that:</a:t>
            </a:r>
            <a:endParaRPr/>
          </a:p>
          <a:p>
            <a:pPr indent="-228600" lvl="0" marL="457200" marR="0" rtl="0" algn="l">
              <a:lnSpc>
                <a:spcPct val="100000"/>
              </a:lnSpc>
              <a:spcBef>
                <a:spcPts val="0"/>
              </a:spcBef>
              <a:spcAft>
                <a:spcPts val="0"/>
              </a:spcAft>
              <a:buSzPts val="1400"/>
              <a:buNone/>
            </a:pPr>
            <a:r>
              <a:rPr lang="en-US"/>
              <a:t>Congregations describe Presbyteries as a source of support and encouragement, and as playing a role as an intermediary for administration and compliance.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Presbyteries report facing challenges in balancing supporting new/growing communities with the support needs of declining communities.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Individual and congregational experiences with Presbyteries are very mixed - in part because of wide variations in responsibilities and resources:</a:t>
            </a:r>
            <a:endParaRPr/>
          </a:p>
          <a:p>
            <a:pPr indent="-228600" lvl="0" marL="457200" marR="0" rtl="0" algn="l">
              <a:lnSpc>
                <a:spcPct val="100000"/>
              </a:lnSpc>
              <a:spcBef>
                <a:spcPts val="0"/>
              </a:spcBef>
              <a:spcAft>
                <a:spcPts val="0"/>
              </a:spcAft>
              <a:buSzPts val="1400"/>
              <a:buNone/>
            </a:pPr>
            <a:r>
              <a:t/>
            </a:r>
            <a:endParaRPr/>
          </a:p>
          <a:p>
            <a:pPr indent="0" lvl="0" marL="123444" rtl="0" algn="l">
              <a:lnSpc>
                <a:spcPct val="100000"/>
              </a:lnSpc>
              <a:spcBef>
                <a:spcPts val="0"/>
              </a:spcBef>
              <a:spcAft>
                <a:spcPts val="0"/>
              </a:spcAft>
              <a:buSzPts val="1400"/>
              <a:buNone/>
            </a:pPr>
            <a:r>
              <a:rPr i="1" lang="en-US"/>
              <a:t>“Some Presbyteries have personnel of more than ten while others run entirely on the contribution of people in other ministry roles. Some cover thousands of kilometers across metropolitan, provincial, rural and remote contexts while others are contained within one part of a metropolitan centre. Some have more than 100 communities of faith while others have less than 20. Some have accumulated substantial financial reserves while others live on an annual budget with limited financial buffer.”</a:t>
            </a:r>
            <a:endParaRPr/>
          </a:p>
          <a:p>
            <a:pPr indent="0" lvl="0" marL="123444"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Of all the councils, Presbyteries have the greatest gap between their </a:t>
            </a:r>
            <a:r>
              <a:rPr b="1" i="1" lang="en-US"/>
              <a:t>responsibilities</a:t>
            </a:r>
            <a:r>
              <a:rPr lang="en-US"/>
              <a:t> and their </a:t>
            </a:r>
            <a:r>
              <a:rPr b="1" i="1" lang="en-US"/>
              <a:t>resourcing</a:t>
            </a:r>
            <a:r>
              <a:rPr lang="en-US"/>
              <a:t> </a:t>
            </a:r>
            <a:endParaRPr/>
          </a:p>
          <a:p>
            <a:pPr indent="-228600" lvl="0" marL="457200" marR="0" rtl="0" algn="l">
              <a:lnSpc>
                <a:spcPct val="100000"/>
              </a:lnSpc>
              <a:spcBef>
                <a:spcPts val="0"/>
              </a:spcBef>
              <a:spcAft>
                <a:spcPts val="0"/>
              </a:spcAft>
              <a:buSzPts val="1400"/>
              <a:buNone/>
            </a:pPr>
            <a:r>
              <a:t/>
            </a:r>
            <a:endParaRPr/>
          </a:p>
          <a:p>
            <a:pPr indent="0" lvl="0" marL="123444" rtl="0" algn="l">
              <a:lnSpc>
                <a:spcPct val="100000"/>
              </a:lnSpc>
              <a:spcBef>
                <a:spcPts val="0"/>
              </a:spcBef>
              <a:spcAft>
                <a:spcPts val="0"/>
              </a:spcAft>
              <a:buSzPts val="1400"/>
              <a:buNone/>
            </a:pPr>
            <a:r>
              <a:rPr b="1" lang="en-US"/>
              <a:t>Act2 seeks to offer directions and options that respond to these challenges and resolve some od these tensions. </a:t>
            </a:r>
            <a:endParaRPr/>
          </a:p>
          <a:p>
            <a:pPr indent="-228600" lvl="0" marL="457200" marR="0" rtl="0" algn="l">
              <a:lnSpc>
                <a:spcPct val="100000"/>
              </a:lnSpc>
              <a:spcBef>
                <a:spcPts val="0"/>
              </a:spcBef>
              <a:spcAft>
                <a:spcPts val="0"/>
              </a:spcAft>
              <a:buSzPts val="1400"/>
              <a:buNone/>
            </a:pPr>
            <a:r>
              <a:t/>
            </a:r>
            <a:endParaRPr b="1"/>
          </a:p>
        </p:txBody>
      </p:sp>
      <p:sp>
        <p:nvSpPr>
          <p:cNvPr id="393" name="Google Shape;393;p50:notes"/>
          <p:cNvSpPr txBox="1"/>
          <p:nvPr>
            <p:ph idx="12" type="sldNum"/>
          </p:nvPr>
        </p:nvSpPr>
        <p:spPr>
          <a:xfrm>
            <a:off x="3855838" y="9440647"/>
            <a:ext cx="2949787" cy="498692"/>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51:notes"/>
          <p:cNvSpPr txBox="1"/>
          <p:nvPr>
            <p:ph idx="1" type="body"/>
          </p:nvPr>
        </p:nvSpPr>
        <p:spPr>
          <a:xfrm>
            <a:off x="680720" y="4783307"/>
            <a:ext cx="5445760" cy="3913614"/>
          </a:xfrm>
          <a:prstGeom prst="rect">
            <a:avLst/>
          </a:prstGeom>
        </p:spPr>
        <p:txBody>
          <a:bodyPr anchorCtr="0" anchor="t" bIns="47075" lIns="94200" spcFirstLastPara="1" rIns="94200" wrap="square" tIns="47075">
            <a:noAutofit/>
          </a:bodyPr>
          <a:lstStyle/>
          <a:p>
            <a:pPr indent="0" lvl="0" marL="0" rtl="0" algn="l">
              <a:spcBef>
                <a:spcPts val="0"/>
              </a:spcBef>
              <a:spcAft>
                <a:spcPts val="0"/>
              </a:spcAft>
              <a:buNone/>
            </a:pPr>
            <a:r>
              <a:t/>
            </a:r>
            <a:endParaRPr/>
          </a:p>
        </p:txBody>
      </p:sp>
      <p:sp>
        <p:nvSpPr>
          <p:cNvPr id="400" name="Google Shape;400;p51:notes"/>
          <p:cNvSpPr/>
          <p:nvPr>
            <p:ph idx="2" type="sldImg"/>
          </p:nvPr>
        </p:nvSpPr>
        <p:spPr>
          <a:xfrm>
            <a:off x="422275" y="1241425"/>
            <a:ext cx="5962650" cy="33543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52:notes"/>
          <p:cNvSpPr/>
          <p:nvPr>
            <p:ph idx="2" type="sldImg"/>
          </p:nvPr>
        </p:nvSpPr>
        <p:spPr>
          <a:xfrm>
            <a:off x="422275" y="1241425"/>
            <a:ext cx="5962650" cy="3354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p52:notes"/>
          <p:cNvSpPr txBox="1"/>
          <p:nvPr>
            <p:ph idx="1" type="body"/>
          </p:nvPr>
        </p:nvSpPr>
        <p:spPr>
          <a:xfrm>
            <a:off x="680720" y="4783307"/>
            <a:ext cx="5445760" cy="3913614"/>
          </a:xfrm>
          <a:prstGeom prst="rect">
            <a:avLst/>
          </a:prstGeom>
          <a:noFill/>
          <a:ln>
            <a:noFill/>
          </a:ln>
        </p:spPr>
        <p:txBody>
          <a:bodyPr anchorCtr="0" anchor="t" bIns="47075" lIns="94200" spcFirstLastPara="1" rIns="94200" wrap="square" tIns="47075">
            <a:noAutofit/>
          </a:bodyPr>
          <a:lstStyle/>
          <a:p>
            <a:pPr indent="-228600" lvl="0" marL="457200" marR="0" rtl="0" algn="l">
              <a:lnSpc>
                <a:spcPct val="100000"/>
              </a:lnSpc>
              <a:spcBef>
                <a:spcPts val="0"/>
              </a:spcBef>
              <a:spcAft>
                <a:spcPts val="0"/>
              </a:spcAft>
              <a:buSzPts val="1400"/>
              <a:buNone/>
            </a:pPr>
            <a:r>
              <a:rPr lang="en-US"/>
              <a:t>https://vimeo.com/847851917</a:t>
            </a:r>
            <a:endParaRPr/>
          </a:p>
        </p:txBody>
      </p:sp>
      <p:sp>
        <p:nvSpPr>
          <p:cNvPr id="407" name="Google Shape;407;p52:notes"/>
          <p:cNvSpPr txBox="1"/>
          <p:nvPr>
            <p:ph idx="12" type="sldNum"/>
          </p:nvPr>
        </p:nvSpPr>
        <p:spPr>
          <a:xfrm>
            <a:off x="3855838" y="9440647"/>
            <a:ext cx="2949787" cy="498692"/>
          </a:xfrm>
          <a:prstGeom prst="rect">
            <a:avLst/>
          </a:prstGeom>
          <a:noFill/>
          <a:ln>
            <a:noFill/>
          </a:ln>
        </p:spPr>
        <p:txBody>
          <a:bodyPr anchorCtr="0" anchor="b" bIns="47075" lIns="94200" spcFirstLastPara="1" rIns="94200" wrap="square" tIns="47075">
            <a:noAutofit/>
          </a:bodyPr>
          <a:lstStyle/>
          <a:p>
            <a:pPr indent="0" lvl="0" marL="0" rtl="0" algn="r">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56"/>
          <p:cNvSpPr/>
          <p:nvPr/>
        </p:nvSpPr>
        <p:spPr>
          <a:xfrm>
            <a:off x="446534" y="3085765"/>
            <a:ext cx="11262866" cy="3304800"/>
          </a:xfrm>
          <a:prstGeom prst="rect">
            <a:avLst/>
          </a:prstGeom>
          <a:solidFill>
            <a:srgbClr val="07718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sp>
        <p:nvSpPr>
          <p:cNvPr id="20" name="Google Shape;20;p56"/>
          <p:cNvSpPr txBox="1"/>
          <p:nvPr>
            <p:ph type="ctrTitle"/>
          </p:nvPr>
        </p:nvSpPr>
        <p:spPr>
          <a:xfrm>
            <a:off x="581191" y="1020431"/>
            <a:ext cx="10993549" cy="147501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Avenir"/>
              <a:buNone/>
              <a:defRPr b="1" i="0" sz="3600">
                <a:solidFill>
                  <a:schemeClr val="accent1"/>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56"/>
          <p:cNvSpPr txBox="1"/>
          <p:nvPr>
            <p:ph idx="1" type="subTitle"/>
          </p:nvPr>
        </p:nvSpPr>
        <p:spPr>
          <a:xfrm>
            <a:off x="581194" y="2495445"/>
            <a:ext cx="10993546" cy="590321"/>
          </a:xfrm>
          <a:prstGeom prst="rect">
            <a:avLst/>
          </a:prstGeom>
          <a:noFill/>
          <a:ln>
            <a:noFill/>
          </a:ln>
        </p:spPr>
        <p:txBody>
          <a:bodyPr anchorCtr="0" anchor="t" bIns="45700" lIns="91425" spcFirstLastPara="1" rIns="91425" wrap="square" tIns="45700">
            <a:normAutofit/>
          </a:bodyPr>
          <a:lstStyle>
            <a:lvl1pPr lvl="0" algn="l">
              <a:lnSpc>
                <a:spcPct val="100000"/>
              </a:lnSpc>
              <a:spcBef>
                <a:spcPts val="320"/>
              </a:spcBef>
              <a:spcAft>
                <a:spcPts val="0"/>
              </a:spcAft>
              <a:buSzPts val="1472"/>
              <a:buNone/>
              <a:defRPr b="0" i="0" sz="1600" cap="none">
                <a:solidFill>
                  <a:schemeClr val="accent2"/>
                </a:solidFill>
                <a:latin typeface="Arial"/>
                <a:ea typeface="Arial"/>
                <a:cs typeface="Arial"/>
                <a:sym typeface="Arial"/>
              </a:defRPr>
            </a:lvl1pPr>
            <a:lvl2pPr lvl="1" algn="ctr">
              <a:lnSpc>
                <a:spcPct val="100000"/>
              </a:lnSpc>
              <a:spcBef>
                <a:spcPts val="600"/>
              </a:spcBef>
              <a:spcAft>
                <a:spcPts val="0"/>
              </a:spcAft>
              <a:buSzPts val="1472"/>
              <a:buNone/>
              <a:defRPr>
                <a:solidFill>
                  <a:srgbClr val="888888"/>
                </a:solidFill>
              </a:defRPr>
            </a:lvl2pPr>
            <a:lvl3pPr lvl="2" algn="ctr">
              <a:lnSpc>
                <a:spcPct val="100000"/>
              </a:lnSpc>
              <a:spcBef>
                <a:spcPts val="600"/>
              </a:spcBef>
              <a:spcAft>
                <a:spcPts val="0"/>
              </a:spcAft>
              <a:buSzPts val="1288"/>
              <a:buNone/>
              <a:defRPr>
                <a:solidFill>
                  <a:srgbClr val="888888"/>
                </a:solidFill>
              </a:defRPr>
            </a:lvl3pPr>
            <a:lvl4pPr lvl="3" algn="ctr">
              <a:lnSpc>
                <a:spcPct val="100000"/>
              </a:lnSpc>
              <a:spcBef>
                <a:spcPts val="600"/>
              </a:spcBef>
              <a:spcAft>
                <a:spcPts val="0"/>
              </a:spcAft>
              <a:buSzPts val="1104"/>
              <a:buNone/>
              <a:defRPr>
                <a:solidFill>
                  <a:srgbClr val="888888"/>
                </a:solidFill>
              </a:defRPr>
            </a:lvl4pPr>
            <a:lvl5pPr lvl="4" algn="ctr">
              <a:lnSpc>
                <a:spcPct val="100000"/>
              </a:lnSpc>
              <a:spcBef>
                <a:spcPts val="600"/>
              </a:spcBef>
              <a:spcAft>
                <a:spcPts val="0"/>
              </a:spcAft>
              <a:buSzPts val="1104"/>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
        <p:nvSpPr>
          <p:cNvPr id="22" name="Google Shape;22;p56"/>
          <p:cNvSpPr txBox="1"/>
          <p:nvPr>
            <p:ph idx="10" type="dt"/>
          </p:nvPr>
        </p:nvSpPr>
        <p:spPr>
          <a:xfrm>
            <a:off x="7605951" y="5956137"/>
            <a:ext cx="28448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6"/>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56"/>
          <p:cNvSpPr txBox="1"/>
          <p:nvPr>
            <p:ph idx="12" type="sldNum"/>
          </p:nvPr>
        </p:nvSpPr>
        <p:spPr>
          <a:xfrm>
            <a:off x="10558300" y="5956137"/>
            <a:ext cx="101644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logo&#10;&#10;Description automatically generated" id="25" name="Google Shape;25;p56"/>
          <p:cNvPicPr preferRelativeResize="0"/>
          <p:nvPr/>
        </p:nvPicPr>
        <p:blipFill rotWithShape="1">
          <a:blip r:embed="rId2">
            <a:alphaModFix/>
          </a:blip>
          <a:srcRect b="0" l="0" r="0" t="0"/>
          <a:stretch/>
        </p:blipFill>
        <p:spPr>
          <a:xfrm>
            <a:off x="8814991" y="430110"/>
            <a:ext cx="3271520" cy="149490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alt2">
  <p:cSld name="Title and Content alt2">
    <p:spTree>
      <p:nvGrpSpPr>
        <p:cNvPr id="81" name="Shape 81"/>
        <p:cNvGrpSpPr/>
        <p:nvPr/>
      </p:nvGrpSpPr>
      <p:grpSpPr>
        <a:xfrm>
          <a:off x="0" y="0"/>
          <a:ext cx="0" cy="0"/>
          <a:chOff x="0" y="0"/>
          <a:chExt cx="0" cy="0"/>
        </a:xfrm>
      </p:grpSpPr>
      <p:sp>
        <p:nvSpPr>
          <p:cNvPr id="82" name="Google Shape;82;p64"/>
          <p:cNvSpPr/>
          <p:nvPr/>
        </p:nvSpPr>
        <p:spPr>
          <a:xfrm>
            <a:off x="0" y="0"/>
            <a:ext cx="4303817" cy="6100294"/>
          </a:xfrm>
          <a:custGeom>
            <a:rect b="b" l="l" r="r" t="t"/>
            <a:pathLst>
              <a:path extrusionOk="0" h="6100294" w="4303817">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4705"/>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83" name="Google Shape;83;p64"/>
          <p:cNvSpPr/>
          <p:nvPr/>
        </p:nvSpPr>
        <p:spPr>
          <a:xfrm>
            <a:off x="1" y="1"/>
            <a:ext cx="3097831" cy="2532431"/>
          </a:xfrm>
          <a:custGeom>
            <a:rect b="b" l="l" r="r" t="t"/>
            <a:pathLst>
              <a:path extrusionOk="0" h="2532431" w="30978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lt2">
              <a:alpha val="9803"/>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84" name="Google Shape;84;p64"/>
          <p:cNvSpPr/>
          <p:nvPr/>
        </p:nvSpPr>
        <p:spPr>
          <a:xfrm>
            <a:off x="9164166" y="2461367"/>
            <a:ext cx="3027835" cy="4339045"/>
          </a:xfrm>
          <a:custGeom>
            <a:rect b="b" l="l" r="r" t="t"/>
            <a:pathLst>
              <a:path extrusionOk="0" h="4339045" w="302783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lt2">
              <a:alpha val="9803"/>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85" name="Google Shape;85;p64"/>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64"/>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64"/>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88" name="Google Shape;88;p64"/>
          <p:cNvSpPr txBox="1"/>
          <p:nvPr>
            <p:ph type="title"/>
          </p:nvPr>
        </p:nvSpPr>
        <p:spPr>
          <a:xfrm>
            <a:off x="576072" y="704088"/>
            <a:ext cx="10515600" cy="67665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28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64"/>
          <p:cNvSpPr txBox="1"/>
          <p:nvPr>
            <p:ph idx="1" type="body"/>
          </p:nvPr>
        </p:nvSpPr>
        <p:spPr>
          <a:xfrm>
            <a:off x="576072" y="1901952"/>
            <a:ext cx="10515600" cy="3877056"/>
          </a:xfrm>
          <a:prstGeom prst="rect">
            <a:avLst/>
          </a:prstGeom>
          <a:noFill/>
          <a:ln>
            <a:noFill/>
          </a:ln>
        </p:spPr>
        <p:txBody>
          <a:bodyPr anchorCtr="0" anchor="ctr"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22072" lvl="1" marL="914400" algn="l">
              <a:lnSpc>
                <a:spcPct val="100000"/>
              </a:lnSpc>
              <a:spcBef>
                <a:spcPts val="600"/>
              </a:spcBef>
              <a:spcAft>
                <a:spcPts val="0"/>
              </a:spcAft>
              <a:buSzPts val="1472"/>
              <a:buChar char="◼"/>
              <a:defRPr/>
            </a:lvl2pPr>
            <a:lvl3pPr indent="-310388" lvl="2" marL="1371600" algn="l">
              <a:lnSpc>
                <a:spcPct val="100000"/>
              </a:lnSpc>
              <a:spcBef>
                <a:spcPts val="600"/>
              </a:spcBef>
              <a:spcAft>
                <a:spcPts val="0"/>
              </a:spcAft>
              <a:buSzPts val="1288"/>
              <a:buChar char="◼"/>
              <a:defRPr/>
            </a:lvl3pPr>
            <a:lvl4pPr indent="-298703" lvl="3" marL="1828800" algn="l">
              <a:lnSpc>
                <a:spcPct val="100000"/>
              </a:lnSpc>
              <a:spcBef>
                <a:spcPts val="600"/>
              </a:spcBef>
              <a:spcAft>
                <a:spcPts val="0"/>
              </a:spcAft>
              <a:buSzPts val="1104"/>
              <a:buChar char="◼"/>
              <a:defRPr/>
            </a:lvl4pPr>
            <a:lvl5pPr indent="-298704" lvl="4" marL="2286000" algn="l">
              <a:lnSpc>
                <a:spcPct val="100000"/>
              </a:lnSpc>
              <a:spcBef>
                <a:spcPts val="600"/>
              </a:spcBef>
              <a:spcAft>
                <a:spcPts val="0"/>
              </a:spcAft>
              <a:buSzPts val="1104"/>
              <a:buChar char="◼"/>
              <a:defRPr/>
            </a:lvl5pPr>
            <a:lvl6pPr indent="-298704" lvl="5" marL="2743200" algn="l">
              <a:lnSpc>
                <a:spcPct val="100000"/>
              </a:lnSpc>
              <a:spcBef>
                <a:spcPts val="600"/>
              </a:spcBef>
              <a:spcAft>
                <a:spcPts val="0"/>
              </a:spcAft>
              <a:buSzPts val="1104"/>
              <a:buChar char="◼"/>
              <a:defRPr/>
            </a:lvl6pPr>
            <a:lvl7pPr indent="-298704" lvl="6" marL="3200400" algn="l">
              <a:lnSpc>
                <a:spcPct val="100000"/>
              </a:lnSpc>
              <a:spcBef>
                <a:spcPts val="600"/>
              </a:spcBef>
              <a:spcAft>
                <a:spcPts val="0"/>
              </a:spcAft>
              <a:buSzPts val="1104"/>
              <a:buChar char="◼"/>
              <a:defRPr/>
            </a:lvl7pPr>
            <a:lvl8pPr indent="-298703" lvl="7" marL="3657600" algn="l">
              <a:lnSpc>
                <a:spcPct val="100000"/>
              </a:lnSpc>
              <a:spcBef>
                <a:spcPts val="600"/>
              </a:spcBef>
              <a:spcAft>
                <a:spcPts val="0"/>
              </a:spcAft>
              <a:buSzPts val="1104"/>
              <a:buChar char="◼"/>
              <a:defRPr/>
            </a:lvl8pPr>
            <a:lvl9pPr indent="-298703" lvl="8" marL="4114800" algn="l">
              <a:lnSpc>
                <a:spcPct val="100000"/>
              </a:lnSpc>
              <a:spcBef>
                <a:spcPts val="600"/>
              </a:spcBef>
              <a:spcAft>
                <a:spcPts val="600"/>
              </a:spcAft>
              <a:buSzPts val="1104"/>
              <a:buChar char="◼"/>
              <a:defRPr/>
            </a:lvl9pPr>
          </a:lstStyle>
          <a:p/>
        </p:txBody>
      </p:sp>
      <p:pic>
        <p:nvPicPr>
          <p:cNvPr descr="Logo&#10;&#10;Description automatically generated" id="90" name="Google Shape;90;p64"/>
          <p:cNvPicPr preferRelativeResize="0"/>
          <p:nvPr/>
        </p:nvPicPr>
        <p:blipFill rotWithShape="1">
          <a:blip r:embed="rId2">
            <a:alphaModFix/>
          </a:blip>
          <a:srcRect b="0" l="0" r="0" t="0"/>
          <a:stretch/>
        </p:blipFill>
        <p:spPr>
          <a:xfrm>
            <a:off x="11276923" y="6316936"/>
            <a:ext cx="882869" cy="543910"/>
          </a:xfrm>
          <a:prstGeom prst="rect">
            <a:avLst/>
          </a:prstGeom>
          <a:noFill/>
          <a:ln>
            <a:noFill/>
          </a:ln>
        </p:spPr>
      </p:pic>
    </p:spTree>
  </p:cSld>
  <p:clrMapOvr>
    <a:masterClrMapping/>
  </p:clrMapOvr>
  <p:extLst>
    <p:ext uri="{DCECCB84-F9BA-43D5-87BE-67443E8EF086}">
      <p15:sldGuideLst>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showMasterSp="0">
  <p:cSld name="Three Column">
    <p:bg>
      <p:bgPr>
        <a:solidFill>
          <a:schemeClr val="dk2"/>
        </a:solidFill>
      </p:bgPr>
    </p:bg>
    <p:spTree>
      <p:nvGrpSpPr>
        <p:cNvPr id="91" name="Shape 91"/>
        <p:cNvGrpSpPr/>
        <p:nvPr/>
      </p:nvGrpSpPr>
      <p:grpSpPr>
        <a:xfrm>
          <a:off x="0" y="0"/>
          <a:ext cx="0" cy="0"/>
          <a:chOff x="0" y="0"/>
          <a:chExt cx="0" cy="0"/>
        </a:xfrm>
      </p:grpSpPr>
      <p:sp>
        <p:nvSpPr>
          <p:cNvPr id="92" name="Google Shape;92;p65"/>
          <p:cNvSpPr/>
          <p:nvPr/>
        </p:nvSpPr>
        <p:spPr>
          <a:xfrm>
            <a:off x="621728" y="4724605"/>
            <a:ext cx="8993194" cy="2133395"/>
          </a:xfrm>
          <a:custGeom>
            <a:rect b="b" l="l" r="r" t="t"/>
            <a:pathLst>
              <a:path extrusionOk="0" h="2133395" w="8993194">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lt2">
              <a:alpha val="7294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93" name="Google Shape;93;p65"/>
          <p:cNvSpPr/>
          <p:nvPr/>
        </p:nvSpPr>
        <p:spPr>
          <a:xfrm>
            <a:off x="0" y="-1"/>
            <a:ext cx="12192000" cy="6858000"/>
          </a:xfrm>
          <a:custGeom>
            <a:rect b="b" l="l" r="r" t="t"/>
            <a:pathLst>
              <a:path extrusionOk="0" h="6858000" w="12192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196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94" name="Google Shape;94;p65"/>
          <p:cNvSpPr txBox="1"/>
          <p:nvPr>
            <p:ph idx="1" type="body"/>
          </p:nvPr>
        </p:nvSpPr>
        <p:spPr>
          <a:xfrm>
            <a:off x="576072" y="1911096"/>
            <a:ext cx="3529584" cy="402336"/>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360"/>
              </a:spcBef>
              <a:spcAft>
                <a:spcPts val="0"/>
              </a:spcAft>
              <a:buSzPts val="1656"/>
              <a:buNone/>
              <a:defRPr b="0" sz="2000" cap="none">
                <a:solidFill>
                  <a:schemeClr val="accent1"/>
                </a:solidFill>
                <a:latin typeface="Gill Sans"/>
                <a:ea typeface="Gill Sans"/>
                <a:cs typeface="Gill Sans"/>
                <a:sym typeface="Gill Sans"/>
              </a:defRPr>
            </a:lvl1pPr>
            <a:lvl2pPr indent="-228600" lvl="1" marL="914400" algn="l">
              <a:lnSpc>
                <a:spcPct val="100000"/>
              </a:lnSpc>
              <a:spcBef>
                <a:spcPts val="600"/>
              </a:spcBef>
              <a:spcAft>
                <a:spcPts val="0"/>
              </a:spcAft>
              <a:buSzPts val="1472"/>
              <a:buNone/>
              <a:defRPr b="1" sz="2000"/>
            </a:lvl2pPr>
            <a:lvl3pPr indent="-228600" lvl="2" marL="1371600" algn="l">
              <a:lnSpc>
                <a:spcPct val="100000"/>
              </a:lnSpc>
              <a:spcBef>
                <a:spcPts val="600"/>
              </a:spcBef>
              <a:spcAft>
                <a:spcPts val="0"/>
              </a:spcAft>
              <a:buSzPts val="1288"/>
              <a:buNone/>
              <a:defRPr b="1" sz="1800"/>
            </a:lvl3pPr>
            <a:lvl4pPr indent="-228600" lvl="3" marL="1828800" algn="l">
              <a:lnSpc>
                <a:spcPct val="100000"/>
              </a:lnSpc>
              <a:spcBef>
                <a:spcPts val="600"/>
              </a:spcBef>
              <a:spcAft>
                <a:spcPts val="0"/>
              </a:spcAft>
              <a:buSzPts val="1104"/>
              <a:buNone/>
              <a:defRPr b="1" sz="1600"/>
            </a:lvl4pPr>
            <a:lvl5pPr indent="-228600" lvl="4" marL="2286000" algn="l">
              <a:lnSpc>
                <a:spcPct val="100000"/>
              </a:lnSpc>
              <a:spcBef>
                <a:spcPts val="600"/>
              </a:spcBef>
              <a:spcAft>
                <a:spcPts val="0"/>
              </a:spcAft>
              <a:buSzPts val="1104"/>
              <a:buNone/>
              <a:defRPr b="1" sz="1600"/>
            </a:lvl5pPr>
            <a:lvl6pPr indent="-228600" lvl="5" marL="2743200" algn="l">
              <a:lnSpc>
                <a:spcPct val="100000"/>
              </a:lnSpc>
              <a:spcBef>
                <a:spcPts val="600"/>
              </a:spcBef>
              <a:spcAft>
                <a:spcPts val="0"/>
              </a:spcAft>
              <a:buSzPts val="1104"/>
              <a:buNone/>
              <a:defRPr b="1" sz="1600"/>
            </a:lvl6pPr>
            <a:lvl7pPr indent="-228600" lvl="6" marL="3200400" algn="l">
              <a:lnSpc>
                <a:spcPct val="100000"/>
              </a:lnSpc>
              <a:spcBef>
                <a:spcPts val="600"/>
              </a:spcBef>
              <a:spcAft>
                <a:spcPts val="0"/>
              </a:spcAft>
              <a:buSzPts val="1104"/>
              <a:buNone/>
              <a:defRPr b="1" sz="1600"/>
            </a:lvl7pPr>
            <a:lvl8pPr indent="-228600" lvl="7" marL="3657600" algn="l">
              <a:lnSpc>
                <a:spcPct val="100000"/>
              </a:lnSpc>
              <a:spcBef>
                <a:spcPts val="600"/>
              </a:spcBef>
              <a:spcAft>
                <a:spcPts val="0"/>
              </a:spcAft>
              <a:buSzPts val="1104"/>
              <a:buNone/>
              <a:defRPr b="1" sz="1600"/>
            </a:lvl8pPr>
            <a:lvl9pPr indent="-228600" lvl="8" marL="4114800" algn="l">
              <a:lnSpc>
                <a:spcPct val="100000"/>
              </a:lnSpc>
              <a:spcBef>
                <a:spcPts val="600"/>
              </a:spcBef>
              <a:spcAft>
                <a:spcPts val="600"/>
              </a:spcAft>
              <a:buSzPts val="1104"/>
              <a:buNone/>
              <a:defRPr b="1" sz="1600"/>
            </a:lvl9pPr>
          </a:lstStyle>
          <a:p/>
        </p:txBody>
      </p:sp>
      <p:sp>
        <p:nvSpPr>
          <p:cNvPr id="95" name="Google Shape;95;p65"/>
          <p:cNvSpPr txBox="1"/>
          <p:nvPr>
            <p:ph idx="2" type="body"/>
          </p:nvPr>
        </p:nvSpPr>
        <p:spPr>
          <a:xfrm>
            <a:off x="576072" y="2505075"/>
            <a:ext cx="2944368" cy="3684588"/>
          </a:xfrm>
          <a:prstGeom prst="rect">
            <a:avLst/>
          </a:prstGeom>
          <a:noFill/>
          <a:ln>
            <a:noFill/>
          </a:ln>
        </p:spPr>
        <p:txBody>
          <a:bodyPr anchorCtr="0" anchor="ctr" bIns="45700" lIns="91425" spcFirstLastPara="1" rIns="91425" wrap="square" tIns="45700">
            <a:normAutofit/>
          </a:bodyPr>
          <a:lstStyle>
            <a:lvl1pPr indent="-333756" lvl="0" marL="457200" algn="l">
              <a:lnSpc>
                <a:spcPct val="100000"/>
              </a:lnSpc>
              <a:spcBef>
                <a:spcPts val="0"/>
              </a:spcBef>
              <a:spcAft>
                <a:spcPts val="0"/>
              </a:spcAft>
              <a:buSzPts val="1656"/>
              <a:buFont typeface="Courier New"/>
              <a:buChar char="o"/>
              <a:defRPr sz="1800">
                <a:solidFill>
                  <a:schemeClr val="accent1"/>
                </a:solidFill>
              </a:defRPr>
            </a:lvl1pPr>
            <a:lvl2pPr indent="-322072" lvl="1" marL="914400" algn="l">
              <a:lnSpc>
                <a:spcPct val="100000"/>
              </a:lnSpc>
              <a:spcBef>
                <a:spcPts val="0"/>
              </a:spcBef>
              <a:spcAft>
                <a:spcPts val="0"/>
              </a:spcAft>
              <a:buSzPts val="1472"/>
              <a:buChar char="◼"/>
              <a:defRPr sz="1600">
                <a:solidFill>
                  <a:schemeClr val="accent1"/>
                </a:solidFill>
              </a:defRPr>
            </a:lvl2pPr>
            <a:lvl3pPr indent="-310388" lvl="2" marL="1371600" algn="l">
              <a:lnSpc>
                <a:spcPct val="100000"/>
              </a:lnSpc>
              <a:spcBef>
                <a:spcPts val="0"/>
              </a:spcBef>
              <a:spcAft>
                <a:spcPts val="0"/>
              </a:spcAft>
              <a:buSzPts val="1288"/>
              <a:buChar char="◼"/>
              <a:defRPr sz="1400">
                <a:solidFill>
                  <a:schemeClr val="accent1"/>
                </a:solidFill>
              </a:defRPr>
            </a:lvl3pPr>
            <a:lvl4pPr indent="-298703" lvl="3" marL="1828800" algn="l">
              <a:lnSpc>
                <a:spcPct val="100000"/>
              </a:lnSpc>
              <a:spcBef>
                <a:spcPts val="0"/>
              </a:spcBef>
              <a:spcAft>
                <a:spcPts val="0"/>
              </a:spcAft>
              <a:buSzPts val="1104"/>
              <a:buChar char="◼"/>
              <a:defRPr sz="1200">
                <a:solidFill>
                  <a:schemeClr val="accent1"/>
                </a:solidFill>
              </a:defRPr>
            </a:lvl4pPr>
            <a:lvl5pPr indent="-298704" lvl="4" marL="2286000" algn="l">
              <a:lnSpc>
                <a:spcPct val="100000"/>
              </a:lnSpc>
              <a:spcBef>
                <a:spcPts val="0"/>
              </a:spcBef>
              <a:spcAft>
                <a:spcPts val="0"/>
              </a:spcAft>
              <a:buSzPts val="1104"/>
              <a:buChar char="◼"/>
              <a:defRPr sz="1200">
                <a:solidFill>
                  <a:schemeClr val="accent1"/>
                </a:solidFill>
              </a:defRPr>
            </a:lvl5pPr>
            <a:lvl6pPr indent="-298704" lvl="5" marL="2743200" algn="l">
              <a:lnSpc>
                <a:spcPct val="100000"/>
              </a:lnSpc>
              <a:spcBef>
                <a:spcPts val="600"/>
              </a:spcBef>
              <a:spcAft>
                <a:spcPts val="0"/>
              </a:spcAft>
              <a:buSzPts val="1104"/>
              <a:buChar char="◼"/>
              <a:defRPr/>
            </a:lvl6pPr>
            <a:lvl7pPr indent="-298704" lvl="6" marL="3200400" algn="l">
              <a:lnSpc>
                <a:spcPct val="100000"/>
              </a:lnSpc>
              <a:spcBef>
                <a:spcPts val="600"/>
              </a:spcBef>
              <a:spcAft>
                <a:spcPts val="0"/>
              </a:spcAft>
              <a:buSzPts val="1104"/>
              <a:buChar char="◼"/>
              <a:defRPr/>
            </a:lvl7pPr>
            <a:lvl8pPr indent="-298703" lvl="7" marL="3657600" algn="l">
              <a:lnSpc>
                <a:spcPct val="100000"/>
              </a:lnSpc>
              <a:spcBef>
                <a:spcPts val="600"/>
              </a:spcBef>
              <a:spcAft>
                <a:spcPts val="0"/>
              </a:spcAft>
              <a:buSzPts val="1104"/>
              <a:buChar char="◼"/>
              <a:defRPr/>
            </a:lvl8pPr>
            <a:lvl9pPr indent="-298703" lvl="8" marL="4114800" algn="l">
              <a:lnSpc>
                <a:spcPct val="100000"/>
              </a:lnSpc>
              <a:spcBef>
                <a:spcPts val="600"/>
              </a:spcBef>
              <a:spcAft>
                <a:spcPts val="600"/>
              </a:spcAft>
              <a:buSzPts val="1104"/>
              <a:buChar char="◼"/>
              <a:defRPr/>
            </a:lvl9pPr>
          </a:lstStyle>
          <a:p/>
        </p:txBody>
      </p:sp>
      <p:sp>
        <p:nvSpPr>
          <p:cNvPr id="96" name="Google Shape;96;p65"/>
          <p:cNvSpPr txBox="1"/>
          <p:nvPr>
            <p:ph idx="3" type="body"/>
          </p:nvPr>
        </p:nvSpPr>
        <p:spPr>
          <a:xfrm>
            <a:off x="4782312" y="1911096"/>
            <a:ext cx="3529584" cy="402336"/>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360"/>
              </a:spcBef>
              <a:spcAft>
                <a:spcPts val="0"/>
              </a:spcAft>
              <a:buSzPts val="1656"/>
              <a:buNone/>
              <a:defRPr b="0" sz="2000" cap="none">
                <a:solidFill>
                  <a:schemeClr val="accent1"/>
                </a:solidFill>
                <a:latin typeface="Gill Sans"/>
                <a:ea typeface="Gill Sans"/>
                <a:cs typeface="Gill Sans"/>
                <a:sym typeface="Gill Sans"/>
              </a:defRPr>
            </a:lvl1pPr>
            <a:lvl2pPr indent="-228600" lvl="1" marL="914400" algn="l">
              <a:lnSpc>
                <a:spcPct val="100000"/>
              </a:lnSpc>
              <a:spcBef>
                <a:spcPts val="600"/>
              </a:spcBef>
              <a:spcAft>
                <a:spcPts val="0"/>
              </a:spcAft>
              <a:buSzPts val="1472"/>
              <a:buNone/>
              <a:defRPr b="1" sz="2000"/>
            </a:lvl2pPr>
            <a:lvl3pPr indent="-228600" lvl="2" marL="1371600" algn="l">
              <a:lnSpc>
                <a:spcPct val="100000"/>
              </a:lnSpc>
              <a:spcBef>
                <a:spcPts val="600"/>
              </a:spcBef>
              <a:spcAft>
                <a:spcPts val="0"/>
              </a:spcAft>
              <a:buSzPts val="1288"/>
              <a:buNone/>
              <a:defRPr b="1" sz="1800"/>
            </a:lvl3pPr>
            <a:lvl4pPr indent="-228600" lvl="3" marL="1828800" algn="l">
              <a:lnSpc>
                <a:spcPct val="100000"/>
              </a:lnSpc>
              <a:spcBef>
                <a:spcPts val="600"/>
              </a:spcBef>
              <a:spcAft>
                <a:spcPts val="0"/>
              </a:spcAft>
              <a:buSzPts val="1104"/>
              <a:buNone/>
              <a:defRPr b="1" sz="1600"/>
            </a:lvl4pPr>
            <a:lvl5pPr indent="-228600" lvl="4" marL="2286000" algn="l">
              <a:lnSpc>
                <a:spcPct val="100000"/>
              </a:lnSpc>
              <a:spcBef>
                <a:spcPts val="600"/>
              </a:spcBef>
              <a:spcAft>
                <a:spcPts val="0"/>
              </a:spcAft>
              <a:buSzPts val="1104"/>
              <a:buNone/>
              <a:defRPr b="1" sz="1600"/>
            </a:lvl5pPr>
            <a:lvl6pPr indent="-228600" lvl="5" marL="2743200" algn="l">
              <a:lnSpc>
                <a:spcPct val="100000"/>
              </a:lnSpc>
              <a:spcBef>
                <a:spcPts val="600"/>
              </a:spcBef>
              <a:spcAft>
                <a:spcPts val="0"/>
              </a:spcAft>
              <a:buSzPts val="1104"/>
              <a:buNone/>
              <a:defRPr b="1" sz="1600"/>
            </a:lvl6pPr>
            <a:lvl7pPr indent="-228600" lvl="6" marL="3200400" algn="l">
              <a:lnSpc>
                <a:spcPct val="100000"/>
              </a:lnSpc>
              <a:spcBef>
                <a:spcPts val="600"/>
              </a:spcBef>
              <a:spcAft>
                <a:spcPts val="0"/>
              </a:spcAft>
              <a:buSzPts val="1104"/>
              <a:buNone/>
              <a:defRPr b="1" sz="1600"/>
            </a:lvl7pPr>
            <a:lvl8pPr indent="-228600" lvl="7" marL="3657600" algn="l">
              <a:lnSpc>
                <a:spcPct val="100000"/>
              </a:lnSpc>
              <a:spcBef>
                <a:spcPts val="600"/>
              </a:spcBef>
              <a:spcAft>
                <a:spcPts val="0"/>
              </a:spcAft>
              <a:buSzPts val="1104"/>
              <a:buNone/>
              <a:defRPr b="1" sz="1600"/>
            </a:lvl8pPr>
            <a:lvl9pPr indent="-228600" lvl="8" marL="4114800" algn="l">
              <a:lnSpc>
                <a:spcPct val="100000"/>
              </a:lnSpc>
              <a:spcBef>
                <a:spcPts val="600"/>
              </a:spcBef>
              <a:spcAft>
                <a:spcPts val="600"/>
              </a:spcAft>
              <a:buSzPts val="1104"/>
              <a:buNone/>
              <a:defRPr b="1" sz="1600"/>
            </a:lvl9pPr>
          </a:lstStyle>
          <a:p/>
        </p:txBody>
      </p:sp>
      <p:sp>
        <p:nvSpPr>
          <p:cNvPr id="97" name="Google Shape;97;p65"/>
          <p:cNvSpPr txBox="1"/>
          <p:nvPr>
            <p:ph idx="4" type="body"/>
          </p:nvPr>
        </p:nvSpPr>
        <p:spPr>
          <a:xfrm>
            <a:off x="4782312" y="2505075"/>
            <a:ext cx="2944368" cy="3684588"/>
          </a:xfrm>
          <a:prstGeom prst="rect">
            <a:avLst/>
          </a:prstGeom>
          <a:noFill/>
          <a:ln>
            <a:noFill/>
          </a:ln>
        </p:spPr>
        <p:txBody>
          <a:bodyPr anchorCtr="0" anchor="ctr" bIns="45700" lIns="91425" spcFirstLastPara="1" rIns="91425" wrap="square" tIns="45700">
            <a:normAutofit/>
          </a:bodyPr>
          <a:lstStyle>
            <a:lvl1pPr indent="-333756" lvl="0" marL="457200" algn="l">
              <a:lnSpc>
                <a:spcPct val="100000"/>
              </a:lnSpc>
              <a:spcBef>
                <a:spcPts val="0"/>
              </a:spcBef>
              <a:spcAft>
                <a:spcPts val="0"/>
              </a:spcAft>
              <a:buSzPts val="1656"/>
              <a:buFont typeface="Courier New"/>
              <a:buChar char="o"/>
              <a:defRPr sz="1800">
                <a:solidFill>
                  <a:schemeClr val="accent1"/>
                </a:solidFill>
              </a:defRPr>
            </a:lvl1pPr>
            <a:lvl2pPr indent="-322072" lvl="1" marL="914400" algn="l">
              <a:lnSpc>
                <a:spcPct val="100000"/>
              </a:lnSpc>
              <a:spcBef>
                <a:spcPts val="0"/>
              </a:spcBef>
              <a:spcAft>
                <a:spcPts val="0"/>
              </a:spcAft>
              <a:buSzPts val="1472"/>
              <a:buChar char="◼"/>
              <a:defRPr sz="1600">
                <a:solidFill>
                  <a:schemeClr val="accent1"/>
                </a:solidFill>
              </a:defRPr>
            </a:lvl2pPr>
            <a:lvl3pPr indent="-310388" lvl="2" marL="1371600" algn="l">
              <a:lnSpc>
                <a:spcPct val="100000"/>
              </a:lnSpc>
              <a:spcBef>
                <a:spcPts val="0"/>
              </a:spcBef>
              <a:spcAft>
                <a:spcPts val="0"/>
              </a:spcAft>
              <a:buSzPts val="1288"/>
              <a:buChar char="◼"/>
              <a:defRPr sz="1400">
                <a:solidFill>
                  <a:schemeClr val="accent1"/>
                </a:solidFill>
              </a:defRPr>
            </a:lvl3pPr>
            <a:lvl4pPr indent="-298703" lvl="3" marL="1828800" algn="l">
              <a:lnSpc>
                <a:spcPct val="100000"/>
              </a:lnSpc>
              <a:spcBef>
                <a:spcPts val="0"/>
              </a:spcBef>
              <a:spcAft>
                <a:spcPts val="0"/>
              </a:spcAft>
              <a:buSzPts val="1104"/>
              <a:buChar char="◼"/>
              <a:defRPr sz="1200">
                <a:solidFill>
                  <a:schemeClr val="accent1"/>
                </a:solidFill>
              </a:defRPr>
            </a:lvl4pPr>
            <a:lvl5pPr indent="-298704" lvl="4" marL="2286000" algn="l">
              <a:lnSpc>
                <a:spcPct val="100000"/>
              </a:lnSpc>
              <a:spcBef>
                <a:spcPts val="0"/>
              </a:spcBef>
              <a:spcAft>
                <a:spcPts val="0"/>
              </a:spcAft>
              <a:buSzPts val="1104"/>
              <a:buChar char="◼"/>
              <a:defRPr sz="1200">
                <a:solidFill>
                  <a:schemeClr val="accent1"/>
                </a:solidFill>
              </a:defRPr>
            </a:lvl5pPr>
            <a:lvl6pPr indent="-298704" lvl="5" marL="2743200" algn="l">
              <a:lnSpc>
                <a:spcPct val="100000"/>
              </a:lnSpc>
              <a:spcBef>
                <a:spcPts val="600"/>
              </a:spcBef>
              <a:spcAft>
                <a:spcPts val="0"/>
              </a:spcAft>
              <a:buSzPts val="1104"/>
              <a:buChar char="◼"/>
              <a:defRPr/>
            </a:lvl6pPr>
            <a:lvl7pPr indent="-298704" lvl="6" marL="3200400" algn="l">
              <a:lnSpc>
                <a:spcPct val="100000"/>
              </a:lnSpc>
              <a:spcBef>
                <a:spcPts val="600"/>
              </a:spcBef>
              <a:spcAft>
                <a:spcPts val="0"/>
              </a:spcAft>
              <a:buSzPts val="1104"/>
              <a:buChar char="◼"/>
              <a:defRPr/>
            </a:lvl7pPr>
            <a:lvl8pPr indent="-298703" lvl="7" marL="3657600" algn="l">
              <a:lnSpc>
                <a:spcPct val="100000"/>
              </a:lnSpc>
              <a:spcBef>
                <a:spcPts val="600"/>
              </a:spcBef>
              <a:spcAft>
                <a:spcPts val="0"/>
              </a:spcAft>
              <a:buSzPts val="1104"/>
              <a:buChar char="◼"/>
              <a:defRPr/>
            </a:lvl8pPr>
            <a:lvl9pPr indent="-298703" lvl="8" marL="4114800" algn="l">
              <a:lnSpc>
                <a:spcPct val="100000"/>
              </a:lnSpc>
              <a:spcBef>
                <a:spcPts val="600"/>
              </a:spcBef>
              <a:spcAft>
                <a:spcPts val="600"/>
              </a:spcAft>
              <a:buSzPts val="1104"/>
              <a:buChar char="◼"/>
              <a:defRPr/>
            </a:lvl9pPr>
          </a:lstStyle>
          <a:p/>
        </p:txBody>
      </p:sp>
      <p:sp>
        <p:nvSpPr>
          <p:cNvPr id="98" name="Google Shape;98;p65"/>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65"/>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65"/>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01" name="Google Shape;101;p65"/>
          <p:cNvSpPr txBox="1"/>
          <p:nvPr>
            <p:ph type="title"/>
          </p:nvPr>
        </p:nvSpPr>
        <p:spPr>
          <a:xfrm>
            <a:off x="576072" y="704088"/>
            <a:ext cx="10515600" cy="67665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2800"/>
              <a:buNone/>
              <a:defRPr sz="4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65"/>
          <p:cNvSpPr txBox="1"/>
          <p:nvPr>
            <p:ph idx="5" type="body"/>
          </p:nvPr>
        </p:nvSpPr>
        <p:spPr>
          <a:xfrm>
            <a:off x="8860536" y="1911096"/>
            <a:ext cx="2944368" cy="402336"/>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360"/>
              </a:spcBef>
              <a:spcAft>
                <a:spcPts val="0"/>
              </a:spcAft>
              <a:buSzPts val="1656"/>
              <a:buNone/>
              <a:defRPr b="0" sz="2000" cap="none">
                <a:solidFill>
                  <a:schemeClr val="accent1"/>
                </a:solidFill>
                <a:latin typeface="Gill Sans"/>
                <a:ea typeface="Gill Sans"/>
                <a:cs typeface="Gill Sans"/>
                <a:sym typeface="Gill Sans"/>
              </a:defRPr>
            </a:lvl1pPr>
            <a:lvl2pPr indent="-228600" lvl="1" marL="914400" algn="l">
              <a:lnSpc>
                <a:spcPct val="100000"/>
              </a:lnSpc>
              <a:spcBef>
                <a:spcPts val="600"/>
              </a:spcBef>
              <a:spcAft>
                <a:spcPts val="0"/>
              </a:spcAft>
              <a:buSzPts val="1472"/>
              <a:buNone/>
              <a:defRPr b="1" sz="2000"/>
            </a:lvl2pPr>
            <a:lvl3pPr indent="-228600" lvl="2" marL="1371600" algn="l">
              <a:lnSpc>
                <a:spcPct val="100000"/>
              </a:lnSpc>
              <a:spcBef>
                <a:spcPts val="600"/>
              </a:spcBef>
              <a:spcAft>
                <a:spcPts val="0"/>
              </a:spcAft>
              <a:buSzPts val="1288"/>
              <a:buNone/>
              <a:defRPr b="1" sz="1800"/>
            </a:lvl3pPr>
            <a:lvl4pPr indent="-228600" lvl="3" marL="1828800" algn="l">
              <a:lnSpc>
                <a:spcPct val="100000"/>
              </a:lnSpc>
              <a:spcBef>
                <a:spcPts val="600"/>
              </a:spcBef>
              <a:spcAft>
                <a:spcPts val="0"/>
              </a:spcAft>
              <a:buSzPts val="1104"/>
              <a:buNone/>
              <a:defRPr b="1" sz="1600"/>
            </a:lvl4pPr>
            <a:lvl5pPr indent="-228600" lvl="4" marL="2286000" algn="l">
              <a:lnSpc>
                <a:spcPct val="100000"/>
              </a:lnSpc>
              <a:spcBef>
                <a:spcPts val="600"/>
              </a:spcBef>
              <a:spcAft>
                <a:spcPts val="0"/>
              </a:spcAft>
              <a:buSzPts val="1104"/>
              <a:buNone/>
              <a:defRPr b="1" sz="1600"/>
            </a:lvl5pPr>
            <a:lvl6pPr indent="-228600" lvl="5" marL="2743200" algn="l">
              <a:lnSpc>
                <a:spcPct val="100000"/>
              </a:lnSpc>
              <a:spcBef>
                <a:spcPts val="600"/>
              </a:spcBef>
              <a:spcAft>
                <a:spcPts val="0"/>
              </a:spcAft>
              <a:buSzPts val="1104"/>
              <a:buNone/>
              <a:defRPr b="1" sz="1600"/>
            </a:lvl6pPr>
            <a:lvl7pPr indent="-228600" lvl="6" marL="3200400" algn="l">
              <a:lnSpc>
                <a:spcPct val="100000"/>
              </a:lnSpc>
              <a:spcBef>
                <a:spcPts val="600"/>
              </a:spcBef>
              <a:spcAft>
                <a:spcPts val="0"/>
              </a:spcAft>
              <a:buSzPts val="1104"/>
              <a:buNone/>
              <a:defRPr b="1" sz="1600"/>
            </a:lvl7pPr>
            <a:lvl8pPr indent="-228600" lvl="7" marL="3657600" algn="l">
              <a:lnSpc>
                <a:spcPct val="100000"/>
              </a:lnSpc>
              <a:spcBef>
                <a:spcPts val="600"/>
              </a:spcBef>
              <a:spcAft>
                <a:spcPts val="0"/>
              </a:spcAft>
              <a:buSzPts val="1104"/>
              <a:buNone/>
              <a:defRPr b="1" sz="1600"/>
            </a:lvl8pPr>
            <a:lvl9pPr indent="-228600" lvl="8" marL="4114800" algn="l">
              <a:lnSpc>
                <a:spcPct val="100000"/>
              </a:lnSpc>
              <a:spcBef>
                <a:spcPts val="600"/>
              </a:spcBef>
              <a:spcAft>
                <a:spcPts val="600"/>
              </a:spcAft>
              <a:buSzPts val="1104"/>
              <a:buNone/>
              <a:defRPr b="1" sz="1600"/>
            </a:lvl9pPr>
          </a:lstStyle>
          <a:p/>
        </p:txBody>
      </p:sp>
      <p:sp>
        <p:nvSpPr>
          <p:cNvPr id="103" name="Google Shape;103;p65"/>
          <p:cNvSpPr txBox="1"/>
          <p:nvPr>
            <p:ph idx="6" type="body"/>
          </p:nvPr>
        </p:nvSpPr>
        <p:spPr>
          <a:xfrm>
            <a:off x="8860536" y="2492438"/>
            <a:ext cx="2944368" cy="3684588"/>
          </a:xfrm>
          <a:prstGeom prst="rect">
            <a:avLst/>
          </a:prstGeom>
          <a:noFill/>
          <a:ln>
            <a:noFill/>
          </a:ln>
        </p:spPr>
        <p:txBody>
          <a:bodyPr anchorCtr="0" anchor="ctr" bIns="45700" lIns="91425" spcFirstLastPara="1" rIns="91425" wrap="square" tIns="45700">
            <a:normAutofit/>
          </a:bodyPr>
          <a:lstStyle>
            <a:lvl1pPr indent="-333756" lvl="0" marL="457200" algn="l">
              <a:lnSpc>
                <a:spcPct val="100000"/>
              </a:lnSpc>
              <a:spcBef>
                <a:spcPts val="0"/>
              </a:spcBef>
              <a:spcAft>
                <a:spcPts val="0"/>
              </a:spcAft>
              <a:buSzPts val="1656"/>
              <a:buFont typeface="Courier New"/>
              <a:buChar char="o"/>
              <a:defRPr sz="1800">
                <a:solidFill>
                  <a:schemeClr val="accent1"/>
                </a:solidFill>
              </a:defRPr>
            </a:lvl1pPr>
            <a:lvl2pPr indent="-322072" lvl="1" marL="914400" algn="l">
              <a:lnSpc>
                <a:spcPct val="100000"/>
              </a:lnSpc>
              <a:spcBef>
                <a:spcPts val="0"/>
              </a:spcBef>
              <a:spcAft>
                <a:spcPts val="0"/>
              </a:spcAft>
              <a:buSzPts val="1472"/>
              <a:buChar char="◼"/>
              <a:defRPr sz="1600">
                <a:solidFill>
                  <a:schemeClr val="accent1"/>
                </a:solidFill>
              </a:defRPr>
            </a:lvl2pPr>
            <a:lvl3pPr indent="-310388" lvl="2" marL="1371600" algn="l">
              <a:lnSpc>
                <a:spcPct val="100000"/>
              </a:lnSpc>
              <a:spcBef>
                <a:spcPts val="0"/>
              </a:spcBef>
              <a:spcAft>
                <a:spcPts val="0"/>
              </a:spcAft>
              <a:buSzPts val="1288"/>
              <a:buChar char="◼"/>
              <a:defRPr sz="1400">
                <a:solidFill>
                  <a:schemeClr val="accent1"/>
                </a:solidFill>
              </a:defRPr>
            </a:lvl3pPr>
            <a:lvl4pPr indent="-298703" lvl="3" marL="1828800" algn="l">
              <a:lnSpc>
                <a:spcPct val="100000"/>
              </a:lnSpc>
              <a:spcBef>
                <a:spcPts val="0"/>
              </a:spcBef>
              <a:spcAft>
                <a:spcPts val="0"/>
              </a:spcAft>
              <a:buSzPts val="1104"/>
              <a:buChar char="◼"/>
              <a:defRPr sz="1200">
                <a:solidFill>
                  <a:schemeClr val="accent1"/>
                </a:solidFill>
              </a:defRPr>
            </a:lvl4pPr>
            <a:lvl5pPr indent="-298704" lvl="4" marL="2286000" algn="l">
              <a:lnSpc>
                <a:spcPct val="100000"/>
              </a:lnSpc>
              <a:spcBef>
                <a:spcPts val="0"/>
              </a:spcBef>
              <a:spcAft>
                <a:spcPts val="0"/>
              </a:spcAft>
              <a:buSzPts val="1104"/>
              <a:buChar char="◼"/>
              <a:defRPr sz="1200">
                <a:solidFill>
                  <a:schemeClr val="accent1"/>
                </a:solidFill>
              </a:defRPr>
            </a:lvl5pPr>
            <a:lvl6pPr indent="-298704" lvl="5" marL="2743200" algn="l">
              <a:lnSpc>
                <a:spcPct val="100000"/>
              </a:lnSpc>
              <a:spcBef>
                <a:spcPts val="600"/>
              </a:spcBef>
              <a:spcAft>
                <a:spcPts val="0"/>
              </a:spcAft>
              <a:buSzPts val="1104"/>
              <a:buChar char="◼"/>
              <a:defRPr/>
            </a:lvl6pPr>
            <a:lvl7pPr indent="-298704" lvl="6" marL="3200400" algn="l">
              <a:lnSpc>
                <a:spcPct val="100000"/>
              </a:lnSpc>
              <a:spcBef>
                <a:spcPts val="600"/>
              </a:spcBef>
              <a:spcAft>
                <a:spcPts val="0"/>
              </a:spcAft>
              <a:buSzPts val="1104"/>
              <a:buChar char="◼"/>
              <a:defRPr/>
            </a:lvl7pPr>
            <a:lvl8pPr indent="-298703" lvl="7" marL="3657600" algn="l">
              <a:lnSpc>
                <a:spcPct val="100000"/>
              </a:lnSpc>
              <a:spcBef>
                <a:spcPts val="600"/>
              </a:spcBef>
              <a:spcAft>
                <a:spcPts val="0"/>
              </a:spcAft>
              <a:buSzPts val="1104"/>
              <a:buChar char="◼"/>
              <a:defRPr/>
            </a:lvl8pPr>
            <a:lvl9pPr indent="-298703" lvl="8" marL="4114800" algn="l">
              <a:lnSpc>
                <a:spcPct val="100000"/>
              </a:lnSpc>
              <a:spcBef>
                <a:spcPts val="600"/>
              </a:spcBef>
              <a:spcAft>
                <a:spcPts val="600"/>
              </a:spcAft>
              <a:buSzPts val="1104"/>
              <a:buChar char="◼"/>
              <a:defRPr/>
            </a:lvl9pPr>
          </a:lstStyle>
          <a:p/>
        </p:txBody>
      </p:sp>
      <p:cxnSp>
        <p:nvCxnSpPr>
          <p:cNvPr id="104" name="Google Shape;104;p65"/>
          <p:cNvCxnSpPr/>
          <p:nvPr/>
        </p:nvCxnSpPr>
        <p:spPr>
          <a:xfrm>
            <a:off x="0" y="6324600"/>
            <a:ext cx="1219200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Hi">
  <p:cSld name="Title and Content Hi">
    <p:spTree>
      <p:nvGrpSpPr>
        <p:cNvPr id="114" name="Shape 114"/>
        <p:cNvGrpSpPr/>
        <p:nvPr/>
      </p:nvGrpSpPr>
      <p:grpSpPr>
        <a:xfrm>
          <a:off x="0" y="0"/>
          <a:ext cx="0" cy="0"/>
          <a:chOff x="0" y="0"/>
          <a:chExt cx="0" cy="0"/>
        </a:xfrm>
      </p:grpSpPr>
      <p:sp>
        <p:nvSpPr>
          <p:cNvPr id="115" name="Google Shape;115;p59"/>
          <p:cNvSpPr txBox="1"/>
          <p:nvPr>
            <p:ph idx="1" type="body"/>
          </p:nvPr>
        </p:nvSpPr>
        <p:spPr>
          <a:xfrm>
            <a:off x="581192" y="1187351"/>
            <a:ext cx="11029615" cy="4671449"/>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16" name="Google Shape;116;p59"/>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59"/>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59"/>
          <p:cNvSpPr txBox="1"/>
          <p:nvPr>
            <p:ph idx="12" type="sldNum"/>
          </p:nvPr>
        </p:nvSpPr>
        <p:spPr>
          <a:xfrm>
            <a:off x="10558300" y="5956137"/>
            <a:ext cx="1052508"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119" name="Google Shape;119;p59"/>
          <p:cNvSpPr txBox="1"/>
          <p:nvPr>
            <p:ph type="title"/>
          </p:nvPr>
        </p:nvSpPr>
        <p:spPr>
          <a:xfrm>
            <a:off x="575894" y="729658"/>
            <a:ext cx="11029616" cy="48152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800"/>
              <a:buFont typeface="Avenir"/>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descr="Logo&#10;&#10;Description automatically generated" id="120" name="Google Shape;120;p59"/>
          <p:cNvPicPr preferRelativeResize="0"/>
          <p:nvPr/>
        </p:nvPicPr>
        <p:blipFill rotWithShape="1">
          <a:blip r:embed="rId2">
            <a:alphaModFix/>
          </a:blip>
          <a:srcRect b="22100" l="24976" r="24524" t="22232"/>
          <a:stretch/>
        </p:blipFill>
        <p:spPr>
          <a:xfrm>
            <a:off x="11276923" y="6316936"/>
            <a:ext cx="882869" cy="54391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 Title and Content No Banner">
  <p:cSld name="Hi Title and Content No Banner">
    <p:spTree>
      <p:nvGrpSpPr>
        <p:cNvPr id="121" name="Shape 121"/>
        <p:cNvGrpSpPr/>
        <p:nvPr/>
      </p:nvGrpSpPr>
      <p:grpSpPr>
        <a:xfrm>
          <a:off x="0" y="0"/>
          <a:ext cx="0" cy="0"/>
          <a:chOff x="0" y="0"/>
          <a:chExt cx="0" cy="0"/>
        </a:xfrm>
      </p:grpSpPr>
      <p:sp>
        <p:nvSpPr>
          <p:cNvPr id="122" name="Google Shape;122;p60"/>
          <p:cNvSpPr txBox="1"/>
          <p:nvPr>
            <p:ph idx="1" type="body"/>
          </p:nvPr>
        </p:nvSpPr>
        <p:spPr>
          <a:xfrm>
            <a:off x="581192" y="1187351"/>
            <a:ext cx="11029615" cy="4671449"/>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Font typeface="Noto Sans Symbols"/>
              <a:buChar char="▪"/>
              <a:defRPr/>
            </a:lvl1pPr>
            <a:lvl2pPr indent="-322072" lvl="1" marL="914400" algn="l">
              <a:spcBef>
                <a:spcPts val="600"/>
              </a:spcBef>
              <a:spcAft>
                <a:spcPts val="0"/>
              </a:spcAft>
              <a:buSzPts val="1472"/>
              <a:buFont typeface="Noto Sans Symbols"/>
              <a:buChar char="▪"/>
              <a:defRPr/>
            </a:lvl2pPr>
            <a:lvl3pPr indent="-310388" lvl="2" marL="1371600" algn="l">
              <a:spcBef>
                <a:spcPts val="600"/>
              </a:spcBef>
              <a:spcAft>
                <a:spcPts val="0"/>
              </a:spcAft>
              <a:buSzPts val="1288"/>
              <a:buFont typeface="Noto Sans Symbols"/>
              <a:buChar char="▪"/>
              <a:defRPr/>
            </a:lvl3pPr>
            <a:lvl4pPr indent="-298703" lvl="3" marL="1828800" algn="l">
              <a:spcBef>
                <a:spcPts val="600"/>
              </a:spcBef>
              <a:spcAft>
                <a:spcPts val="0"/>
              </a:spcAft>
              <a:buSzPts val="1104"/>
              <a:buFont typeface="Noto Sans Symbols"/>
              <a:buChar char="▪"/>
              <a:defRPr/>
            </a:lvl4pPr>
            <a:lvl5pPr indent="-298704" lvl="4" marL="2286000" algn="l">
              <a:spcBef>
                <a:spcPts val="600"/>
              </a:spcBef>
              <a:spcAft>
                <a:spcPts val="0"/>
              </a:spcAft>
              <a:buSzPts val="1104"/>
              <a:buFont typeface="Noto Sans Symbols"/>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23" name="Google Shape;123;p60"/>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60"/>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60"/>
          <p:cNvSpPr txBox="1"/>
          <p:nvPr>
            <p:ph idx="12" type="sldNum"/>
          </p:nvPr>
        </p:nvSpPr>
        <p:spPr>
          <a:xfrm>
            <a:off x="10558300" y="5956137"/>
            <a:ext cx="1052508"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p60"/>
          <p:cNvSpPr txBox="1"/>
          <p:nvPr>
            <p:ph type="title"/>
          </p:nvPr>
        </p:nvSpPr>
        <p:spPr>
          <a:xfrm>
            <a:off x="575894" y="729658"/>
            <a:ext cx="11029616" cy="48152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800"/>
              <a:buFont typeface="Avenir"/>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descr="Logo&#10;&#10;Description automatically generated" id="127" name="Google Shape;127;p60"/>
          <p:cNvPicPr preferRelativeResize="0"/>
          <p:nvPr/>
        </p:nvPicPr>
        <p:blipFill rotWithShape="1">
          <a:blip r:embed="rId2">
            <a:alphaModFix/>
          </a:blip>
          <a:srcRect b="0" l="0" r="0" t="0"/>
          <a:stretch/>
        </p:blipFill>
        <p:spPr>
          <a:xfrm>
            <a:off x="11276923" y="6316936"/>
            <a:ext cx="882869" cy="54391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with Banner" type="twoTxTwoObj">
  <p:cSld name="TWO_OBJECTS_WITH_TEXT">
    <p:spTree>
      <p:nvGrpSpPr>
        <p:cNvPr id="128" name="Shape 128"/>
        <p:cNvGrpSpPr/>
        <p:nvPr/>
      </p:nvGrpSpPr>
      <p:grpSpPr>
        <a:xfrm>
          <a:off x="0" y="0"/>
          <a:ext cx="0" cy="0"/>
          <a:chOff x="0" y="0"/>
          <a:chExt cx="0" cy="0"/>
        </a:xfrm>
      </p:grpSpPr>
      <p:sp>
        <p:nvSpPr>
          <p:cNvPr id="129" name="Google Shape;129;p62"/>
          <p:cNvSpPr/>
          <p:nvPr/>
        </p:nvSpPr>
        <p:spPr>
          <a:xfrm>
            <a:off x="445982" y="606554"/>
            <a:ext cx="11300036" cy="1258827"/>
          </a:xfrm>
          <a:prstGeom prst="rect">
            <a:avLst/>
          </a:prstGeom>
          <a:solidFill>
            <a:srgbClr val="0771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62"/>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00"/>
              <a:buFont typeface="Avenir"/>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62"/>
          <p:cNvSpPr txBox="1"/>
          <p:nvPr>
            <p:ph idx="1" type="body"/>
          </p:nvPr>
        </p:nvSpPr>
        <p:spPr>
          <a:xfrm>
            <a:off x="887219" y="2250892"/>
            <a:ext cx="5087075" cy="536005"/>
          </a:xfrm>
          <a:prstGeom prst="rect">
            <a:avLst/>
          </a:prstGeom>
          <a:noFill/>
          <a:ln>
            <a:noFill/>
          </a:ln>
        </p:spPr>
        <p:txBody>
          <a:bodyPr anchorCtr="0" anchor="b" bIns="45700" lIns="91425" spcFirstLastPara="1" rIns="91425" wrap="square" tIns="45700">
            <a:noAutofit/>
          </a:bodyPr>
          <a:lstStyle>
            <a:lvl1pPr indent="-228600" lvl="0" marL="457200" algn="l">
              <a:spcBef>
                <a:spcPts val="440"/>
              </a:spcBef>
              <a:spcAft>
                <a:spcPts val="0"/>
              </a:spcAft>
              <a:buSzPts val="2024"/>
              <a:buNone/>
              <a:defRPr b="0" sz="2200">
                <a:solidFill>
                  <a:schemeClr val="accent2"/>
                </a:solidFill>
                <a:latin typeface="EB Garamond"/>
                <a:ea typeface="EB Garamond"/>
                <a:cs typeface="EB Garamond"/>
                <a:sym typeface="EB Garamond"/>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132" name="Google Shape;132;p62"/>
          <p:cNvSpPr txBox="1"/>
          <p:nvPr>
            <p:ph idx="2" type="body"/>
          </p:nvPr>
        </p:nvSpPr>
        <p:spPr>
          <a:xfrm>
            <a:off x="581194" y="2926052"/>
            <a:ext cx="5393100" cy="2934999"/>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33" name="Google Shape;133;p62"/>
          <p:cNvSpPr txBox="1"/>
          <p:nvPr>
            <p:ph idx="3"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spcBef>
                <a:spcPts val="440"/>
              </a:spcBef>
              <a:spcAft>
                <a:spcPts val="0"/>
              </a:spcAft>
              <a:buSzPts val="2024"/>
              <a:buNone/>
              <a:defRPr b="0" sz="2200">
                <a:solidFill>
                  <a:schemeClr val="accent2"/>
                </a:solidFill>
                <a:latin typeface="EB Garamond"/>
                <a:ea typeface="EB Garamond"/>
                <a:cs typeface="EB Garamond"/>
                <a:sym typeface="EB Garamond"/>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134" name="Google Shape;134;p62"/>
          <p:cNvSpPr txBox="1"/>
          <p:nvPr>
            <p:ph idx="4" type="body"/>
          </p:nvPr>
        </p:nvSpPr>
        <p:spPr>
          <a:xfrm>
            <a:off x="6217709" y="2926052"/>
            <a:ext cx="5393100" cy="2934999"/>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35" name="Google Shape;135;p62"/>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62"/>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62"/>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pic>
        <p:nvPicPr>
          <p:cNvPr descr="Logo&#10;&#10;Description automatically generated" id="138" name="Google Shape;138;p62"/>
          <p:cNvPicPr preferRelativeResize="0"/>
          <p:nvPr/>
        </p:nvPicPr>
        <p:blipFill rotWithShape="1">
          <a:blip r:embed="rId2">
            <a:alphaModFix/>
          </a:blip>
          <a:srcRect b="22100" l="24976" r="24524" t="22232"/>
          <a:stretch/>
        </p:blipFill>
        <p:spPr>
          <a:xfrm>
            <a:off x="11276923" y="6316936"/>
            <a:ext cx="882869" cy="54391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1_Table of Contents">
    <p:spTree>
      <p:nvGrpSpPr>
        <p:cNvPr id="139" name="Shape 139"/>
        <p:cNvGrpSpPr/>
        <p:nvPr/>
      </p:nvGrpSpPr>
      <p:grpSpPr>
        <a:xfrm>
          <a:off x="0" y="0"/>
          <a:ext cx="0" cy="0"/>
          <a:chOff x="0" y="0"/>
          <a:chExt cx="0" cy="0"/>
        </a:xfrm>
      </p:grpSpPr>
      <p:sp>
        <p:nvSpPr>
          <p:cNvPr id="140" name="Google Shape;140;p63"/>
          <p:cNvSpPr/>
          <p:nvPr/>
        </p:nvSpPr>
        <p:spPr>
          <a:xfrm>
            <a:off x="446082" y="657226"/>
            <a:ext cx="3711582" cy="5774374"/>
          </a:xfrm>
          <a:prstGeom prst="rect">
            <a:avLst/>
          </a:prstGeom>
          <a:solidFill>
            <a:srgbClr val="07718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sp>
        <p:nvSpPr>
          <p:cNvPr id="141" name="Google Shape;141;p63"/>
          <p:cNvSpPr txBox="1"/>
          <p:nvPr>
            <p:ph type="title"/>
          </p:nvPr>
        </p:nvSpPr>
        <p:spPr>
          <a:xfrm>
            <a:off x="446082" y="2736386"/>
            <a:ext cx="3711582" cy="1189554"/>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2800"/>
              <a:buFont typeface="Avenir"/>
              <a:buNone/>
              <a:defRPr>
                <a:solidFill>
                  <a:schemeClr val="lt1"/>
                </a:solidFill>
              </a:defRPr>
            </a:lvl1pPr>
            <a:lvl2pPr lvl="1" algn="l">
              <a:spcBef>
                <a:spcPts val="0"/>
              </a:spcBef>
              <a:spcAft>
                <a:spcPts val="0"/>
              </a:spcAft>
              <a:buClr>
                <a:schemeClr val="dk2"/>
              </a:buClr>
              <a:buSzPts val="1400"/>
              <a:buNone/>
              <a:defRPr/>
            </a:lvl2pPr>
            <a:lvl3pPr lvl="2" algn="l">
              <a:spcBef>
                <a:spcPts val="0"/>
              </a:spcBef>
              <a:spcAft>
                <a:spcPts val="0"/>
              </a:spcAft>
              <a:buClr>
                <a:schemeClr val="dk2"/>
              </a:buClr>
              <a:buSzPts val="1400"/>
              <a:buNone/>
              <a:defRPr/>
            </a:lvl3pPr>
            <a:lvl4pPr lvl="3" algn="l">
              <a:spcBef>
                <a:spcPts val="0"/>
              </a:spcBef>
              <a:spcAft>
                <a:spcPts val="0"/>
              </a:spcAft>
              <a:buClr>
                <a:schemeClr val="dk2"/>
              </a:buClr>
              <a:buSzPts val="1400"/>
              <a:buNone/>
              <a:defRPr/>
            </a:lvl4pPr>
            <a:lvl5pPr lvl="4" algn="l">
              <a:spcBef>
                <a:spcPts val="0"/>
              </a:spcBef>
              <a:spcAft>
                <a:spcPts val="0"/>
              </a:spcAft>
              <a:buClr>
                <a:schemeClr val="dk2"/>
              </a:buClr>
              <a:buSzPts val="1400"/>
              <a:buNone/>
              <a:defRPr/>
            </a:lvl5pPr>
            <a:lvl6pPr lvl="5" algn="l">
              <a:spcBef>
                <a:spcPts val="0"/>
              </a:spcBef>
              <a:spcAft>
                <a:spcPts val="0"/>
              </a:spcAft>
              <a:buClr>
                <a:schemeClr val="dk2"/>
              </a:buClr>
              <a:buSzPts val="1400"/>
              <a:buNone/>
              <a:defRPr/>
            </a:lvl6pPr>
            <a:lvl7pPr lvl="6" algn="l">
              <a:spcBef>
                <a:spcPts val="0"/>
              </a:spcBef>
              <a:spcAft>
                <a:spcPts val="0"/>
              </a:spcAft>
              <a:buClr>
                <a:schemeClr val="dk2"/>
              </a:buClr>
              <a:buSzPts val="1400"/>
              <a:buNone/>
              <a:defRPr/>
            </a:lvl7pPr>
            <a:lvl8pPr lvl="7" algn="l">
              <a:spcBef>
                <a:spcPts val="0"/>
              </a:spcBef>
              <a:spcAft>
                <a:spcPts val="0"/>
              </a:spcAft>
              <a:buClr>
                <a:schemeClr val="dk2"/>
              </a:buClr>
              <a:buSzPts val="1400"/>
              <a:buNone/>
              <a:defRPr/>
            </a:lvl8pPr>
            <a:lvl9pPr lvl="8" algn="l">
              <a:spcBef>
                <a:spcPts val="0"/>
              </a:spcBef>
              <a:spcAft>
                <a:spcPts val="0"/>
              </a:spcAft>
              <a:buClr>
                <a:schemeClr val="dk2"/>
              </a:buClr>
              <a:buSzPts val="1400"/>
              <a:buNone/>
              <a:defRPr/>
            </a:lvl9pPr>
          </a:lstStyle>
          <a:p/>
        </p:txBody>
      </p:sp>
      <p:sp>
        <p:nvSpPr>
          <p:cNvPr id="142" name="Google Shape;142;p63"/>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63"/>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44" name="Google Shape;144;p63"/>
          <p:cNvSpPr txBox="1"/>
          <p:nvPr>
            <p:ph idx="1" type="body"/>
          </p:nvPr>
        </p:nvSpPr>
        <p:spPr>
          <a:xfrm>
            <a:off x="4348990" y="979807"/>
            <a:ext cx="7400925" cy="4854463"/>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pic>
        <p:nvPicPr>
          <p:cNvPr descr="Logo&#10;&#10;Description automatically generated" id="145" name="Google Shape;145;p63"/>
          <p:cNvPicPr preferRelativeResize="0"/>
          <p:nvPr/>
        </p:nvPicPr>
        <p:blipFill rotWithShape="1">
          <a:blip r:embed="rId2">
            <a:alphaModFix/>
          </a:blip>
          <a:srcRect b="0" l="0" r="0" t="0"/>
          <a:stretch/>
        </p:blipFill>
        <p:spPr>
          <a:xfrm>
            <a:off x="11276923" y="6316936"/>
            <a:ext cx="882869" cy="54391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6" name="Shape 146"/>
        <p:cNvGrpSpPr/>
        <p:nvPr/>
      </p:nvGrpSpPr>
      <p:grpSpPr>
        <a:xfrm>
          <a:off x="0" y="0"/>
          <a:ext cx="0" cy="0"/>
          <a:chOff x="0" y="0"/>
          <a:chExt cx="0" cy="0"/>
        </a:xfrm>
      </p:grpSpPr>
      <p:sp>
        <p:nvSpPr>
          <p:cNvPr id="147" name="Google Shape;147;p66"/>
          <p:cNvSpPr/>
          <p:nvPr/>
        </p:nvSpPr>
        <p:spPr>
          <a:xfrm>
            <a:off x="446534" y="3085765"/>
            <a:ext cx="11262866" cy="3304800"/>
          </a:xfrm>
          <a:prstGeom prst="rect">
            <a:avLst/>
          </a:prstGeom>
          <a:solidFill>
            <a:srgbClr val="07718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8" name="Google Shape;148;p66"/>
          <p:cNvSpPr txBox="1"/>
          <p:nvPr>
            <p:ph type="ctrTitle"/>
          </p:nvPr>
        </p:nvSpPr>
        <p:spPr>
          <a:xfrm>
            <a:off x="581191" y="1020431"/>
            <a:ext cx="10993549" cy="1475013"/>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600"/>
              <a:buFont typeface="Avenir"/>
              <a:buNone/>
              <a:defRPr b="1" i="0" sz="3600">
                <a:solidFill>
                  <a:schemeClr val="accent1"/>
                </a:solidFill>
                <a:latin typeface="Avenir"/>
                <a:ea typeface="Avenir"/>
                <a:cs typeface="Avenir"/>
                <a:sym typeface="Aveni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66"/>
          <p:cNvSpPr txBox="1"/>
          <p:nvPr>
            <p:ph idx="1" type="subTitle"/>
          </p:nvPr>
        </p:nvSpPr>
        <p:spPr>
          <a:xfrm>
            <a:off x="581194" y="2495445"/>
            <a:ext cx="10993546" cy="590321"/>
          </a:xfrm>
          <a:prstGeom prst="rect">
            <a:avLst/>
          </a:prstGeom>
          <a:noFill/>
          <a:ln>
            <a:noFill/>
          </a:ln>
        </p:spPr>
        <p:txBody>
          <a:bodyPr anchorCtr="0" anchor="t" bIns="45700" lIns="91425" spcFirstLastPara="1" rIns="91425" wrap="square" tIns="45700">
            <a:normAutofit/>
          </a:bodyPr>
          <a:lstStyle>
            <a:lvl1pPr lvl="0" algn="l">
              <a:spcBef>
                <a:spcPts val="320"/>
              </a:spcBef>
              <a:spcAft>
                <a:spcPts val="0"/>
              </a:spcAft>
              <a:buSzPts val="1472"/>
              <a:buNone/>
              <a:defRPr b="0" i="0" sz="1600" cap="none">
                <a:solidFill>
                  <a:schemeClr val="accent2"/>
                </a:solidFill>
                <a:latin typeface="Arial"/>
                <a:ea typeface="Arial"/>
                <a:cs typeface="Arial"/>
                <a:sym typeface="Aria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p:txBody>
      </p:sp>
      <p:sp>
        <p:nvSpPr>
          <p:cNvPr id="150" name="Google Shape;150;p66"/>
          <p:cNvSpPr txBox="1"/>
          <p:nvPr>
            <p:ph idx="10" type="dt"/>
          </p:nvPr>
        </p:nvSpPr>
        <p:spPr>
          <a:xfrm>
            <a:off x="7605951" y="5956137"/>
            <a:ext cx="28448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66"/>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66"/>
          <p:cNvSpPr txBox="1"/>
          <p:nvPr>
            <p:ph idx="12" type="sldNum"/>
          </p:nvPr>
        </p:nvSpPr>
        <p:spPr>
          <a:xfrm>
            <a:off x="10558300" y="5956137"/>
            <a:ext cx="101644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1pPr>
            <a:lvl2pPr indent="0" lvl="1"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2pPr>
            <a:lvl3pPr indent="0" lvl="2"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3pPr>
            <a:lvl4pPr indent="0" lvl="3"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4pPr>
            <a:lvl5pPr indent="0" lvl="4"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5pPr>
            <a:lvl6pPr indent="0" lvl="5"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6pPr>
            <a:lvl7pPr indent="0" lvl="6"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7pPr>
            <a:lvl8pPr indent="0" lvl="7"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8pPr>
            <a:lvl9pPr indent="0" lvl="8"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logo&#10;&#10;Description automatically generated" id="153" name="Google Shape;153;p66"/>
          <p:cNvPicPr preferRelativeResize="0"/>
          <p:nvPr/>
        </p:nvPicPr>
        <p:blipFill rotWithShape="1">
          <a:blip r:embed="rId2">
            <a:alphaModFix/>
          </a:blip>
          <a:srcRect b="0" l="0" r="0" t="0"/>
          <a:stretch/>
        </p:blipFill>
        <p:spPr>
          <a:xfrm>
            <a:off x="8814991" y="430110"/>
            <a:ext cx="3271520" cy="149490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eft Logo">
  <p:cSld name="Title Slide Left Logo">
    <p:spTree>
      <p:nvGrpSpPr>
        <p:cNvPr id="154" name="Shape 154"/>
        <p:cNvGrpSpPr/>
        <p:nvPr/>
      </p:nvGrpSpPr>
      <p:grpSpPr>
        <a:xfrm>
          <a:off x="0" y="0"/>
          <a:ext cx="0" cy="0"/>
          <a:chOff x="0" y="0"/>
          <a:chExt cx="0" cy="0"/>
        </a:xfrm>
      </p:grpSpPr>
      <p:pic>
        <p:nvPicPr>
          <p:cNvPr descr="A picture containing logo&#10;&#10;Description automatically generated" id="155" name="Google Shape;155;p67"/>
          <p:cNvPicPr preferRelativeResize="0"/>
          <p:nvPr/>
        </p:nvPicPr>
        <p:blipFill rotWithShape="1">
          <a:blip r:embed="rId2">
            <a:alphaModFix/>
          </a:blip>
          <a:srcRect b="0" l="0" r="0" t="0"/>
          <a:stretch/>
        </p:blipFill>
        <p:spPr>
          <a:xfrm>
            <a:off x="199497" y="467435"/>
            <a:ext cx="3271520" cy="1494903"/>
          </a:xfrm>
          <a:prstGeom prst="rect">
            <a:avLst/>
          </a:prstGeom>
          <a:noFill/>
          <a:ln>
            <a:noFill/>
          </a:ln>
        </p:spPr>
      </p:pic>
      <p:sp>
        <p:nvSpPr>
          <p:cNvPr id="156" name="Google Shape;156;p67"/>
          <p:cNvSpPr/>
          <p:nvPr/>
        </p:nvSpPr>
        <p:spPr>
          <a:xfrm>
            <a:off x="446534" y="3085765"/>
            <a:ext cx="11262866" cy="3304800"/>
          </a:xfrm>
          <a:prstGeom prst="rect">
            <a:avLst/>
          </a:prstGeom>
          <a:solidFill>
            <a:srgbClr val="0771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67"/>
          <p:cNvSpPr txBox="1"/>
          <p:nvPr>
            <p:ph type="ctrTitle"/>
          </p:nvPr>
        </p:nvSpPr>
        <p:spPr>
          <a:xfrm>
            <a:off x="581191" y="1020431"/>
            <a:ext cx="10993549" cy="1475013"/>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600"/>
              <a:buFont typeface="Avenir"/>
              <a:buNone/>
              <a:defRPr sz="3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67"/>
          <p:cNvSpPr txBox="1"/>
          <p:nvPr>
            <p:ph idx="1" type="subTitle"/>
          </p:nvPr>
        </p:nvSpPr>
        <p:spPr>
          <a:xfrm>
            <a:off x="581194" y="2495445"/>
            <a:ext cx="10993546" cy="590321"/>
          </a:xfrm>
          <a:prstGeom prst="rect">
            <a:avLst/>
          </a:prstGeom>
          <a:noFill/>
          <a:ln>
            <a:noFill/>
          </a:ln>
        </p:spPr>
        <p:txBody>
          <a:bodyPr anchorCtr="0" anchor="t" bIns="45700" lIns="91425" spcFirstLastPara="1" rIns="91425" wrap="square" tIns="45700">
            <a:normAutofit/>
          </a:bodyPr>
          <a:lstStyle>
            <a:lvl1pPr lvl="0" algn="l">
              <a:spcBef>
                <a:spcPts val="320"/>
              </a:spcBef>
              <a:spcAft>
                <a:spcPts val="0"/>
              </a:spcAft>
              <a:buSzPts val="1472"/>
              <a:buNone/>
              <a:defRPr sz="1600" cap="none">
                <a:solidFill>
                  <a:schemeClr val="accent2"/>
                </a:solidFil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p:txBody>
      </p:sp>
      <p:sp>
        <p:nvSpPr>
          <p:cNvPr id="159" name="Google Shape;159;p67"/>
          <p:cNvSpPr txBox="1"/>
          <p:nvPr>
            <p:ph idx="10" type="dt"/>
          </p:nvPr>
        </p:nvSpPr>
        <p:spPr>
          <a:xfrm>
            <a:off x="7605951" y="5956137"/>
            <a:ext cx="28448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67"/>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67"/>
          <p:cNvSpPr txBox="1"/>
          <p:nvPr>
            <p:ph idx="12" type="sldNum"/>
          </p:nvPr>
        </p:nvSpPr>
        <p:spPr>
          <a:xfrm>
            <a:off x="10558300" y="5956137"/>
            <a:ext cx="101644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1pPr>
            <a:lvl2pPr indent="0" lvl="1"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2pPr>
            <a:lvl3pPr indent="0" lvl="2"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3pPr>
            <a:lvl4pPr indent="0" lvl="3"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4pPr>
            <a:lvl5pPr indent="0" lvl="4"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5pPr>
            <a:lvl6pPr indent="0" lvl="5"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6pPr>
            <a:lvl7pPr indent="0" lvl="6"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7pPr>
            <a:lvl8pPr indent="0" lvl="7"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8pPr>
            <a:lvl9pPr indent="0" lvl="8"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2" name="Shape 162"/>
        <p:cNvGrpSpPr/>
        <p:nvPr/>
      </p:nvGrpSpPr>
      <p:grpSpPr>
        <a:xfrm>
          <a:off x="0" y="0"/>
          <a:ext cx="0" cy="0"/>
          <a:chOff x="0" y="0"/>
          <a:chExt cx="0" cy="0"/>
        </a:xfrm>
      </p:grpSpPr>
      <p:sp>
        <p:nvSpPr>
          <p:cNvPr id="163" name="Google Shape;163;p68"/>
          <p:cNvSpPr/>
          <p:nvPr/>
        </p:nvSpPr>
        <p:spPr>
          <a:xfrm>
            <a:off x="447817" y="5141974"/>
            <a:ext cx="11290860" cy="1258827"/>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68"/>
          <p:cNvSpPr txBox="1"/>
          <p:nvPr>
            <p:ph type="title"/>
          </p:nvPr>
        </p:nvSpPr>
        <p:spPr>
          <a:xfrm>
            <a:off x="581193" y="3043910"/>
            <a:ext cx="11029615" cy="1497507"/>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600"/>
              <a:buFont typeface="Avenir"/>
              <a:buNone/>
              <a:defRPr b="0" sz="3600"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68"/>
          <p:cNvSpPr txBox="1"/>
          <p:nvPr>
            <p:ph idx="1" type="body"/>
          </p:nvPr>
        </p:nvSpPr>
        <p:spPr>
          <a:xfrm>
            <a:off x="581192" y="4541417"/>
            <a:ext cx="11029615" cy="600556"/>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656"/>
              <a:buNone/>
              <a:defRPr sz="1800" cap="none">
                <a:solidFill>
                  <a:schemeClr val="accent2"/>
                </a:solidFill>
              </a:defRPr>
            </a:lvl1pPr>
            <a:lvl2pPr indent="-228600" lvl="1" marL="914400" algn="l">
              <a:spcBef>
                <a:spcPts val="600"/>
              </a:spcBef>
              <a:spcAft>
                <a:spcPts val="0"/>
              </a:spcAft>
              <a:buSzPts val="1656"/>
              <a:buNone/>
              <a:defRPr sz="1800">
                <a:solidFill>
                  <a:srgbClr val="888888"/>
                </a:solidFill>
              </a:defRPr>
            </a:lvl2pPr>
            <a:lvl3pPr indent="-228600" lvl="2" marL="1371600" algn="l">
              <a:spcBef>
                <a:spcPts val="600"/>
              </a:spcBef>
              <a:spcAft>
                <a:spcPts val="0"/>
              </a:spcAft>
              <a:buSzPts val="1472"/>
              <a:buNone/>
              <a:defRPr sz="1600">
                <a:solidFill>
                  <a:srgbClr val="888888"/>
                </a:solidFill>
              </a:defRPr>
            </a:lvl3pPr>
            <a:lvl4pPr indent="-228600" lvl="3" marL="1828800" algn="l">
              <a:spcBef>
                <a:spcPts val="600"/>
              </a:spcBef>
              <a:spcAft>
                <a:spcPts val="0"/>
              </a:spcAft>
              <a:buSzPts val="1288"/>
              <a:buNone/>
              <a:defRPr sz="1400">
                <a:solidFill>
                  <a:srgbClr val="888888"/>
                </a:solidFill>
              </a:defRPr>
            </a:lvl4pPr>
            <a:lvl5pPr indent="-228600" lvl="4" marL="2286000" algn="l">
              <a:spcBef>
                <a:spcPts val="600"/>
              </a:spcBef>
              <a:spcAft>
                <a:spcPts val="0"/>
              </a:spcAft>
              <a:buSzPts val="1288"/>
              <a:buNone/>
              <a:defRPr sz="1400">
                <a:solidFill>
                  <a:srgbClr val="888888"/>
                </a:solidFill>
              </a:defRPr>
            </a:lvl5pPr>
            <a:lvl6pPr indent="-228600" lvl="5" marL="2743200" algn="l">
              <a:spcBef>
                <a:spcPts val="600"/>
              </a:spcBef>
              <a:spcAft>
                <a:spcPts val="0"/>
              </a:spcAft>
              <a:buSzPts val="1288"/>
              <a:buNone/>
              <a:defRPr sz="1400">
                <a:solidFill>
                  <a:srgbClr val="888888"/>
                </a:solidFill>
              </a:defRPr>
            </a:lvl6pPr>
            <a:lvl7pPr indent="-228600" lvl="6" marL="3200400" algn="l">
              <a:spcBef>
                <a:spcPts val="600"/>
              </a:spcBef>
              <a:spcAft>
                <a:spcPts val="0"/>
              </a:spcAft>
              <a:buSzPts val="1288"/>
              <a:buNone/>
              <a:defRPr sz="1400">
                <a:solidFill>
                  <a:srgbClr val="888888"/>
                </a:solidFill>
              </a:defRPr>
            </a:lvl7pPr>
            <a:lvl8pPr indent="-228600" lvl="7" marL="3657600" algn="l">
              <a:spcBef>
                <a:spcPts val="600"/>
              </a:spcBef>
              <a:spcAft>
                <a:spcPts val="0"/>
              </a:spcAft>
              <a:buSzPts val="1288"/>
              <a:buNone/>
              <a:defRPr sz="1400">
                <a:solidFill>
                  <a:srgbClr val="888888"/>
                </a:solidFill>
              </a:defRPr>
            </a:lvl8pPr>
            <a:lvl9pPr indent="-228600" lvl="8" marL="4114800" algn="l">
              <a:spcBef>
                <a:spcPts val="600"/>
              </a:spcBef>
              <a:spcAft>
                <a:spcPts val="600"/>
              </a:spcAft>
              <a:buSzPts val="1288"/>
              <a:buNone/>
              <a:defRPr sz="1400">
                <a:solidFill>
                  <a:srgbClr val="888888"/>
                </a:solidFill>
              </a:defRPr>
            </a:lvl9pPr>
          </a:lstStyle>
          <a:p/>
        </p:txBody>
      </p:sp>
      <p:sp>
        <p:nvSpPr>
          <p:cNvPr id="166" name="Google Shape;166;p68"/>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68"/>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68"/>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1pPr>
            <a:lvl2pPr indent="0" lvl="1"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2pPr>
            <a:lvl3pPr indent="0" lvl="2"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3pPr>
            <a:lvl4pPr indent="0" lvl="3"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4pPr>
            <a:lvl5pPr indent="0" lvl="4"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5pPr>
            <a:lvl6pPr indent="0" lvl="5"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6pPr>
            <a:lvl7pPr indent="0" lvl="6"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7pPr>
            <a:lvl8pPr indent="0" lvl="7"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8pPr>
            <a:lvl9pPr indent="0" lvl="8"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logo&#10;&#10;Description automatically generated" id="169" name="Google Shape;169;p68"/>
          <p:cNvPicPr preferRelativeResize="0"/>
          <p:nvPr/>
        </p:nvPicPr>
        <p:blipFill rotWithShape="1">
          <a:blip r:embed="rId2">
            <a:alphaModFix/>
          </a:blip>
          <a:srcRect b="0" l="0" r="0" t="0"/>
          <a:stretch/>
        </p:blipFill>
        <p:spPr>
          <a:xfrm>
            <a:off x="8814991" y="430110"/>
            <a:ext cx="3271520" cy="149490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Logo Left">
  <p:cSld name="Section Header Logo Left">
    <p:spTree>
      <p:nvGrpSpPr>
        <p:cNvPr id="170" name="Shape 170"/>
        <p:cNvGrpSpPr/>
        <p:nvPr/>
      </p:nvGrpSpPr>
      <p:grpSpPr>
        <a:xfrm>
          <a:off x="0" y="0"/>
          <a:ext cx="0" cy="0"/>
          <a:chOff x="0" y="0"/>
          <a:chExt cx="0" cy="0"/>
        </a:xfrm>
      </p:grpSpPr>
      <p:sp>
        <p:nvSpPr>
          <p:cNvPr id="171" name="Google Shape;171;p69"/>
          <p:cNvSpPr/>
          <p:nvPr/>
        </p:nvSpPr>
        <p:spPr>
          <a:xfrm>
            <a:off x="447817" y="5141974"/>
            <a:ext cx="11290860" cy="1258827"/>
          </a:xfrm>
          <a:prstGeom prst="rect">
            <a:avLst/>
          </a:prstGeom>
          <a:solidFill>
            <a:srgbClr val="0771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69"/>
          <p:cNvSpPr txBox="1"/>
          <p:nvPr>
            <p:ph type="title"/>
          </p:nvPr>
        </p:nvSpPr>
        <p:spPr>
          <a:xfrm>
            <a:off x="581193" y="3043910"/>
            <a:ext cx="11029615" cy="1497507"/>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600"/>
              <a:buFont typeface="Avenir"/>
              <a:buNone/>
              <a:defRPr b="0" sz="3600"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69"/>
          <p:cNvSpPr txBox="1"/>
          <p:nvPr>
            <p:ph idx="1" type="body"/>
          </p:nvPr>
        </p:nvSpPr>
        <p:spPr>
          <a:xfrm>
            <a:off x="581192" y="4541417"/>
            <a:ext cx="11029615" cy="600556"/>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656"/>
              <a:buNone/>
              <a:defRPr sz="1800" cap="none">
                <a:solidFill>
                  <a:schemeClr val="accent2"/>
                </a:solidFill>
              </a:defRPr>
            </a:lvl1pPr>
            <a:lvl2pPr indent="-228600" lvl="1" marL="914400" algn="l">
              <a:spcBef>
                <a:spcPts val="600"/>
              </a:spcBef>
              <a:spcAft>
                <a:spcPts val="0"/>
              </a:spcAft>
              <a:buSzPts val="1656"/>
              <a:buNone/>
              <a:defRPr sz="1800">
                <a:solidFill>
                  <a:srgbClr val="888888"/>
                </a:solidFill>
              </a:defRPr>
            </a:lvl2pPr>
            <a:lvl3pPr indent="-228600" lvl="2" marL="1371600" algn="l">
              <a:spcBef>
                <a:spcPts val="600"/>
              </a:spcBef>
              <a:spcAft>
                <a:spcPts val="0"/>
              </a:spcAft>
              <a:buSzPts val="1472"/>
              <a:buNone/>
              <a:defRPr sz="1600">
                <a:solidFill>
                  <a:srgbClr val="888888"/>
                </a:solidFill>
              </a:defRPr>
            </a:lvl3pPr>
            <a:lvl4pPr indent="-228600" lvl="3" marL="1828800" algn="l">
              <a:spcBef>
                <a:spcPts val="600"/>
              </a:spcBef>
              <a:spcAft>
                <a:spcPts val="0"/>
              </a:spcAft>
              <a:buSzPts val="1288"/>
              <a:buNone/>
              <a:defRPr sz="1400">
                <a:solidFill>
                  <a:srgbClr val="888888"/>
                </a:solidFill>
              </a:defRPr>
            </a:lvl4pPr>
            <a:lvl5pPr indent="-228600" lvl="4" marL="2286000" algn="l">
              <a:spcBef>
                <a:spcPts val="600"/>
              </a:spcBef>
              <a:spcAft>
                <a:spcPts val="0"/>
              </a:spcAft>
              <a:buSzPts val="1288"/>
              <a:buNone/>
              <a:defRPr sz="1400">
                <a:solidFill>
                  <a:srgbClr val="888888"/>
                </a:solidFill>
              </a:defRPr>
            </a:lvl5pPr>
            <a:lvl6pPr indent="-228600" lvl="5" marL="2743200" algn="l">
              <a:spcBef>
                <a:spcPts val="600"/>
              </a:spcBef>
              <a:spcAft>
                <a:spcPts val="0"/>
              </a:spcAft>
              <a:buSzPts val="1288"/>
              <a:buNone/>
              <a:defRPr sz="1400">
                <a:solidFill>
                  <a:srgbClr val="888888"/>
                </a:solidFill>
              </a:defRPr>
            </a:lvl6pPr>
            <a:lvl7pPr indent="-228600" lvl="6" marL="3200400" algn="l">
              <a:spcBef>
                <a:spcPts val="600"/>
              </a:spcBef>
              <a:spcAft>
                <a:spcPts val="0"/>
              </a:spcAft>
              <a:buSzPts val="1288"/>
              <a:buNone/>
              <a:defRPr sz="1400">
                <a:solidFill>
                  <a:srgbClr val="888888"/>
                </a:solidFill>
              </a:defRPr>
            </a:lvl7pPr>
            <a:lvl8pPr indent="-228600" lvl="7" marL="3657600" algn="l">
              <a:spcBef>
                <a:spcPts val="600"/>
              </a:spcBef>
              <a:spcAft>
                <a:spcPts val="0"/>
              </a:spcAft>
              <a:buSzPts val="1288"/>
              <a:buNone/>
              <a:defRPr sz="1400">
                <a:solidFill>
                  <a:srgbClr val="888888"/>
                </a:solidFill>
              </a:defRPr>
            </a:lvl8pPr>
            <a:lvl9pPr indent="-228600" lvl="8" marL="4114800" algn="l">
              <a:spcBef>
                <a:spcPts val="600"/>
              </a:spcBef>
              <a:spcAft>
                <a:spcPts val="600"/>
              </a:spcAft>
              <a:buSzPts val="1288"/>
              <a:buNone/>
              <a:defRPr sz="1400">
                <a:solidFill>
                  <a:srgbClr val="888888"/>
                </a:solidFill>
              </a:defRPr>
            </a:lvl9pPr>
          </a:lstStyle>
          <a:p/>
        </p:txBody>
      </p:sp>
      <p:sp>
        <p:nvSpPr>
          <p:cNvPr id="174" name="Google Shape;174;p69"/>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69"/>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69"/>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1pPr>
            <a:lvl2pPr indent="0" lvl="1"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2pPr>
            <a:lvl3pPr indent="0" lvl="2"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3pPr>
            <a:lvl4pPr indent="0" lvl="3"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4pPr>
            <a:lvl5pPr indent="0" lvl="4"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5pPr>
            <a:lvl6pPr indent="0" lvl="5"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6pPr>
            <a:lvl7pPr indent="0" lvl="6"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7pPr>
            <a:lvl8pPr indent="0" lvl="7"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8pPr>
            <a:lvl9pPr indent="0" lvl="8" mar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logo&#10;&#10;Description automatically generated" id="177" name="Google Shape;177;p69"/>
          <p:cNvPicPr preferRelativeResize="0"/>
          <p:nvPr/>
        </p:nvPicPr>
        <p:blipFill rotWithShape="1">
          <a:blip r:embed="rId2">
            <a:alphaModFix/>
          </a:blip>
          <a:srcRect b="0" l="0" r="0" t="0"/>
          <a:stretch/>
        </p:blipFill>
        <p:spPr>
          <a:xfrm>
            <a:off x="168831" y="457199"/>
            <a:ext cx="3271520" cy="149490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 Title and Content No Banner">
  <p:cSld name="Hi Title and Content No Banner">
    <p:spTree>
      <p:nvGrpSpPr>
        <p:cNvPr id="26" name="Shape 26"/>
        <p:cNvGrpSpPr/>
        <p:nvPr/>
      </p:nvGrpSpPr>
      <p:grpSpPr>
        <a:xfrm>
          <a:off x="0" y="0"/>
          <a:ext cx="0" cy="0"/>
          <a:chOff x="0" y="0"/>
          <a:chExt cx="0" cy="0"/>
        </a:xfrm>
      </p:grpSpPr>
      <p:sp>
        <p:nvSpPr>
          <p:cNvPr id="27" name="Google Shape;27;p57"/>
          <p:cNvSpPr txBox="1"/>
          <p:nvPr>
            <p:ph idx="1" type="body"/>
          </p:nvPr>
        </p:nvSpPr>
        <p:spPr>
          <a:xfrm>
            <a:off x="581192" y="1187351"/>
            <a:ext cx="11029615" cy="4671449"/>
          </a:xfrm>
          <a:prstGeom prst="rect">
            <a:avLst/>
          </a:prstGeom>
          <a:noFill/>
          <a:ln>
            <a:noFill/>
          </a:ln>
        </p:spPr>
        <p:txBody>
          <a:bodyPr anchorCtr="0" anchor="ctr" bIns="45700" lIns="91425" spcFirstLastPara="1" rIns="91425" wrap="square" tIns="45700">
            <a:normAutofit/>
          </a:bodyPr>
          <a:lstStyle>
            <a:lvl1pPr indent="-333756" lvl="0" marL="457200" algn="l">
              <a:lnSpc>
                <a:spcPct val="100000"/>
              </a:lnSpc>
              <a:spcBef>
                <a:spcPts val="360"/>
              </a:spcBef>
              <a:spcAft>
                <a:spcPts val="0"/>
              </a:spcAft>
              <a:buSzPts val="1656"/>
              <a:buFont typeface="Noto Sans Symbols"/>
              <a:buChar char="▪"/>
              <a:defRPr/>
            </a:lvl1pPr>
            <a:lvl2pPr indent="-322072" lvl="1" marL="914400" algn="l">
              <a:lnSpc>
                <a:spcPct val="100000"/>
              </a:lnSpc>
              <a:spcBef>
                <a:spcPts val="600"/>
              </a:spcBef>
              <a:spcAft>
                <a:spcPts val="0"/>
              </a:spcAft>
              <a:buSzPts val="1472"/>
              <a:buFont typeface="Noto Sans Symbols"/>
              <a:buChar char="▪"/>
              <a:defRPr/>
            </a:lvl2pPr>
            <a:lvl3pPr indent="-310388" lvl="2" marL="1371600" algn="l">
              <a:lnSpc>
                <a:spcPct val="100000"/>
              </a:lnSpc>
              <a:spcBef>
                <a:spcPts val="600"/>
              </a:spcBef>
              <a:spcAft>
                <a:spcPts val="0"/>
              </a:spcAft>
              <a:buSzPts val="1288"/>
              <a:buFont typeface="Noto Sans Symbols"/>
              <a:buChar char="▪"/>
              <a:defRPr/>
            </a:lvl3pPr>
            <a:lvl4pPr indent="-298703" lvl="3" marL="1828800" algn="l">
              <a:lnSpc>
                <a:spcPct val="100000"/>
              </a:lnSpc>
              <a:spcBef>
                <a:spcPts val="600"/>
              </a:spcBef>
              <a:spcAft>
                <a:spcPts val="0"/>
              </a:spcAft>
              <a:buSzPts val="1104"/>
              <a:buFont typeface="Noto Sans Symbols"/>
              <a:buChar char="▪"/>
              <a:defRPr/>
            </a:lvl4pPr>
            <a:lvl5pPr indent="-298704" lvl="4" marL="2286000" algn="l">
              <a:lnSpc>
                <a:spcPct val="100000"/>
              </a:lnSpc>
              <a:spcBef>
                <a:spcPts val="600"/>
              </a:spcBef>
              <a:spcAft>
                <a:spcPts val="0"/>
              </a:spcAft>
              <a:buSzPts val="1104"/>
              <a:buFont typeface="Noto Sans Symbols"/>
              <a:buChar char="▪"/>
              <a:defRPr/>
            </a:lvl5pPr>
            <a:lvl6pPr indent="-298704" lvl="5" marL="2743200" algn="l">
              <a:lnSpc>
                <a:spcPct val="100000"/>
              </a:lnSpc>
              <a:spcBef>
                <a:spcPts val="600"/>
              </a:spcBef>
              <a:spcAft>
                <a:spcPts val="0"/>
              </a:spcAft>
              <a:buSzPts val="1104"/>
              <a:buChar char="◼"/>
              <a:defRPr/>
            </a:lvl6pPr>
            <a:lvl7pPr indent="-298704" lvl="6" marL="3200400" algn="l">
              <a:lnSpc>
                <a:spcPct val="100000"/>
              </a:lnSpc>
              <a:spcBef>
                <a:spcPts val="600"/>
              </a:spcBef>
              <a:spcAft>
                <a:spcPts val="0"/>
              </a:spcAft>
              <a:buSzPts val="1104"/>
              <a:buChar char="◼"/>
              <a:defRPr/>
            </a:lvl7pPr>
            <a:lvl8pPr indent="-298703" lvl="7" marL="3657600" algn="l">
              <a:lnSpc>
                <a:spcPct val="100000"/>
              </a:lnSpc>
              <a:spcBef>
                <a:spcPts val="600"/>
              </a:spcBef>
              <a:spcAft>
                <a:spcPts val="0"/>
              </a:spcAft>
              <a:buSzPts val="1104"/>
              <a:buChar char="◼"/>
              <a:defRPr/>
            </a:lvl8pPr>
            <a:lvl9pPr indent="-298703" lvl="8" marL="4114800" algn="l">
              <a:lnSpc>
                <a:spcPct val="100000"/>
              </a:lnSpc>
              <a:spcBef>
                <a:spcPts val="600"/>
              </a:spcBef>
              <a:spcAft>
                <a:spcPts val="600"/>
              </a:spcAft>
              <a:buSzPts val="1104"/>
              <a:buChar char="◼"/>
              <a:defRPr/>
            </a:lvl9pPr>
          </a:lstStyle>
          <a:p/>
        </p:txBody>
      </p:sp>
      <p:sp>
        <p:nvSpPr>
          <p:cNvPr id="28" name="Google Shape;28;p57"/>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7"/>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7"/>
          <p:cNvSpPr txBox="1"/>
          <p:nvPr>
            <p:ph idx="12" type="sldNum"/>
          </p:nvPr>
        </p:nvSpPr>
        <p:spPr>
          <a:xfrm>
            <a:off x="10558300" y="5956137"/>
            <a:ext cx="105250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SzPts val="900"/>
              <a:buNone/>
              <a:defRPr/>
            </a:lvl1pPr>
            <a:lvl2pPr indent="0" lvl="1" marL="0" marR="0" algn="r">
              <a:lnSpc>
                <a:spcPct val="100000"/>
              </a:lnSpc>
              <a:spcBef>
                <a:spcPts val="0"/>
              </a:spcBef>
              <a:spcAft>
                <a:spcPts val="0"/>
              </a:spcAft>
              <a:buSzPts val="900"/>
              <a:buNone/>
              <a:defRPr/>
            </a:lvl2pPr>
            <a:lvl3pPr indent="0" lvl="2" marL="0" marR="0" algn="r">
              <a:lnSpc>
                <a:spcPct val="100000"/>
              </a:lnSpc>
              <a:spcBef>
                <a:spcPts val="0"/>
              </a:spcBef>
              <a:spcAft>
                <a:spcPts val="0"/>
              </a:spcAft>
              <a:buSzPts val="900"/>
              <a:buNone/>
              <a:defRPr/>
            </a:lvl3pPr>
            <a:lvl4pPr indent="0" lvl="3" marL="0" marR="0" algn="r">
              <a:lnSpc>
                <a:spcPct val="100000"/>
              </a:lnSpc>
              <a:spcBef>
                <a:spcPts val="0"/>
              </a:spcBef>
              <a:spcAft>
                <a:spcPts val="0"/>
              </a:spcAft>
              <a:buSzPts val="900"/>
              <a:buNone/>
              <a:defRPr/>
            </a:lvl4pPr>
            <a:lvl5pPr indent="0" lvl="4" marL="0" marR="0" algn="r">
              <a:lnSpc>
                <a:spcPct val="100000"/>
              </a:lnSpc>
              <a:spcBef>
                <a:spcPts val="0"/>
              </a:spcBef>
              <a:spcAft>
                <a:spcPts val="0"/>
              </a:spcAft>
              <a:buSzPts val="900"/>
              <a:buNone/>
              <a:defRPr/>
            </a:lvl5pPr>
            <a:lvl6pPr indent="0" lvl="5" marL="0" marR="0" algn="r">
              <a:lnSpc>
                <a:spcPct val="100000"/>
              </a:lnSpc>
              <a:spcBef>
                <a:spcPts val="0"/>
              </a:spcBef>
              <a:spcAft>
                <a:spcPts val="0"/>
              </a:spcAft>
              <a:buSzPts val="900"/>
              <a:buNone/>
              <a:defRPr/>
            </a:lvl6pPr>
            <a:lvl7pPr indent="0" lvl="6" marL="0" marR="0" algn="r">
              <a:lnSpc>
                <a:spcPct val="100000"/>
              </a:lnSpc>
              <a:spcBef>
                <a:spcPts val="0"/>
              </a:spcBef>
              <a:spcAft>
                <a:spcPts val="0"/>
              </a:spcAft>
              <a:buSzPts val="900"/>
              <a:buNone/>
              <a:defRPr/>
            </a:lvl7pPr>
            <a:lvl8pPr indent="0" lvl="7" marL="0" marR="0" algn="r">
              <a:lnSpc>
                <a:spcPct val="100000"/>
              </a:lnSpc>
              <a:spcBef>
                <a:spcPts val="0"/>
              </a:spcBef>
              <a:spcAft>
                <a:spcPts val="0"/>
              </a:spcAft>
              <a:buSzPts val="900"/>
              <a:buNone/>
              <a:defRPr/>
            </a:lvl8pPr>
            <a:lvl9pPr indent="0" lvl="8" marL="0" marR="0" algn="r">
              <a:lnSpc>
                <a:spcPct val="100000"/>
              </a:lnSpc>
              <a:spcBef>
                <a:spcPts val="0"/>
              </a:spcBef>
              <a:spcAft>
                <a:spcPts val="0"/>
              </a:spcAft>
              <a:buSzPts val="900"/>
              <a:buNone/>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57"/>
          <p:cNvSpPr txBox="1"/>
          <p:nvPr>
            <p:ph type="title"/>
          </p:nvPr>
        </p:nvSpPr>
        <p:spPr>
          <a:xfrm>
            <a:off x="575894" y="729658"/>
            <a:ext cx="11029616" cy="48152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28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Logo&#10;&#10;Description automatically generated" id="32" name="Google Shape;32;p57"/>
          <p:cNvPicPr preferRelativeResize="0"/>
          <p:nvPr/>
        </p:nvPicPr>
        <p:blipFill rotWithShape="1">
          <a:blip r:embed="rId2">
            <a:alphaModFix/>
          </a:blip>
          <a:srcRect b="0" l="0" r="0" t="0"/>
          <a:stretch/>
        </p:blipFill>
        <p:spPr>
          <a:xfrm>
            <a:off x="11276923" y="6316936"/>
            <a:ext cx="882869" cy="54391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Banner" type="obj">
  <p:cSld name="OBJECT">
    <p:spTree>
      <p:nvGrpSpPr>
        <p:cNvPr id="178" name="Shape 178"/>
        <p:cNvGrpSpPr/>
        <p:nvPr/>
      </p:nvGrpSpPr>
      <p:grpSpPr>
        <a:xfrm>
          <a:off x="0" y="0"/>
          <a:ext cx="0" cy="0"/>
          <a:chOff x="0" y="0"/>
          <a:chExt cx="0" cy="0"/>
        </a:xfrm>
      </p:grpSpPr>
      <p:pic>
        <p:nvPicPr>
          <p:cNvPr descr="Logo&#10;&#10;Description automatically generated" id="179" name="Google Shape;179;p70"/>
          <p:cNvPicPr preferRelativeResize="0"/>
          <p:nvPr/>
        </p:nvPicPr>
        <p:blipFill rotWithShape="1">
          <a:blip r:embed="rId2">
            <a:alphaModFix/>
          </a:blip>
          <a:srcRect b="22100" l="24976" r="24524" t="22232"/>
          <a:stretch/>
        </p:blipFill>
        <p:spPr>
          <a:xfrm>
            <a:off x="11276923" y="6316936"/>
            <a:ext cx="882869" cy="543910"/>
          </a:xfrm>
          <a:prstGeom prst="rect">
            <a:avLst/>
          </a:prstGeom>
          <a:noFill/>
          <a:ln>
            <a:noFill/>
          </a:ln>
        </p:spPr>
      </p:pic>
      <p:sp>
        <p:nvSpPr>
          <p:cNvPr id="180" name="Google Shape;180;p70"/>
          <p:cNvSpPr/>
          <p:nvPr/>
        </p:nvSpPr>
        <p:spPr>
          <a:xfrm>
            <a:off x="440286" y="614407"/>
            <a:ext cx="11309338" cy="1189298"/>
          </a:xfrm>
          <a:prstGeom prst="rect">
            <a:avLst/>
          </a:prstGeom>
          <a:solidFill>
            <a:srgbClr val="0771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70"/>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00"/>
              <a:buFont typeface="Avenir"/>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70"/>
          <p:cNvSpPr txBox="1"/>
          <p:nvPr>
            <p:ph idx="1" type="body"/>
          </p:nvPr>
        </p:nvSpPr>
        <p:spPr>
          <a:xfrm>
            <a:off x="581192" y="2180496"/>
            <a:ext cx="11029615" cy="3678303"/>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83" name="Google Shape;183;p70"/>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70"/>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70"/>
          <p:cNvSpPr txBox="1"/>
          <p:nvPr>
            <p:ph idx="12" type="sldNum"/>
          </p:nvPr>
        </p:nvSpPr>
        <p:spPr>
          <a:xfrm>
            <a:off x="10558300" y="5956137"/>
            <a:ext cx="1052508"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o Banner">
  <p:cSld name="Title and Content w/o Banner">
    <p:spTree>
      <p:nvGrpSpPr>
        <p:cNvPr id="186" name="Shape 186"/>
        <p:cNvGrpSpPr/>
        <p:nvPr/>
      </p:nvGrpSpPr>
      <p:grpSpPr>
        <a:xfrm>
          <a:off x="0" y="0"/>
          <a:ext cx="0" cy="0"/>
          <a:chOff x="0" y="0"/>
          <a:chExt cx="0" cy="0"/>
        </a:xfrm>
      </p:grpSpPr>
      <p:sp>
        <p:nvSpPr>
          <p:cNvPr id="187" name="Google Shape;187;p71"/>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800"/>
              <a:buFont typeface="Avenir"/>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71"/>
          <p:cNvSpPr txBox="1"/>
          <p:nvPr>
            <p:ph idx="1" type="body"/>
          </p:nvPr>
        </p:nvSpPr>
        <p:spPr>
          <a:xfrm>
            <a:off x="581192" y="2180496"/>
            <a:ext cx="11029615" cy="3678303"/>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89" name="Google Shape;189;p71"/>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71"/>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71"/>
          <p:cNvSpPr txBox="1"/>
          <p:nvPr>
            <p:ph idx="12" type="sldNum"/>
          </p:nvPr>
        </p:nvSpPr>
        <p:spPr>
          <a:xfrm>
            <a:off x="10558300" y="5956137"/>
            <a:ext cx="1052508"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pic>
        <p:nvPicPr>
          <p:cNvPr descr="Logo&#10;&#10;Description automatically generated" id="192" name="Google Shape;192;p71"/>
          <p:cNvPicPr preferRelativeResize="0"/>
          <p:nvPr/>
        </p:nvPicPr>
        <p:blipFill rotWithShape="1">
          <a:blip r:embed="rId2">
            <a:alphaModFix/>
          </a:blip>
          <a:srcRect b="22100" l="24976" r="24524" t="22232"/>
          <a:stretch/>
        </p:blipFill>
        <p:spPr>
          <a:xfrm>
            <a:off x="11276923" y="6316936"/>
            <a:ext cx="882869" cy="54391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Hi">
  <p:cSld name="Title, Subtitle and Content Hi">
    <p:spTree>
      <p:nvGrpSpPr>
        <p:cNvPr id="193" name="Shape 193"/>
        <p:cNvGrpSpPr/>
        <p:nvPr/>
      </p:nvGrpSpPr>
      <p:grpSpPr>
        <a:xfrm>
          <a:off x="0" y="0"/>
          <a:ext cx="0" cy="0"/>
          <a:chOff x="0" y="0"/>
          <a:chExt cx="0" cy="0"/>
        </a:xfrm>
      </p:grpSpPr>
      <p:sp>
        <p:nvSpPr>
          <p:cNvPr id="194" name="Google Shape;194;p72"/>
          <p:cNvSpPr txBox="1"/>
          <p:nvPr>
            <p:ph idx="1" type="body"/>
          </p:nvPr>
        </p:nvSpPr>
        <p:spPr>
          <a:xfrm>
            <a:off x="581192" y="1756611"/>
            <a:ext cx="11029615" cy="4102189"/>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195" name="Google Shape;195;p72"/>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72"/>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p72"/>
          <p:cNvSpPr txBox="1"/>
          <p:nvPr>
            <p:ph idx="12" type="sldNum"/>
          </p:nvPr>
        </p:nvSpPr>
        <p:spPr>
          <a:xfrm>
            <a:off x="10558300" y="5956137"/>
            <a:ext cx="1052508"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198" name="Google Shape;198;p72"/>
          <p:cNvSpPr txBox="1"/>
          <p:nvPr>
            <p:ph idx="2" type="subTitle"/>
          </p:nvPr>
        </p:nvSpPr>
        <p:spPr>
          <a:xfrm>
            <a:off x="581191" y="1211179"/>
            <a:ext cx="11029615" cy="528211"/>
          </a:xfrm>
          <a:prstGeom prst="rect">
            <a:avLst/>
          </a:prstGeom>
          <a:noFill/>
          <a:ln>
            <a:noFill/>
          </a:ln>
        </p:spPr>
        <p:txBody>
          <a:bodyPr anchorCtr="0" anchor="t" bIns="45700" lIns="91425" spcFirstLastPara="1" rIns="91425" wrap="square" tIns="45700">
            <a:normAutofit/>
          </a:bodyPr>
          <a:lstStyle>
            <a:lvl1pPr lvl="0" algn="l">
              <a:spcBef>
                <a:spcPts val="320"/>
              </a:spcBef>
              <a:spcAft>
                <a:spcPts val="0"/>
              </a:spcAft>
              <a:buSzPts val="1472"/>
              <a:buNone/>
              <a:defRPr sz="1600" cap="none">
                <a:solidFill>
                  <a:schemeClr val="accent2"/>
                </a:solidFil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p:txBody>
      </p:sp>
      <p:sp>
        <p:nvSpPr>
          <p:cNvPr id="199" name="Google Shape;199;p72"/>
          <p:cNvSpPr txBox="1"/>
          <p:nvPr>
            <p:ph type="title"/>
          </p:nvPr>
        </p:nvSpPr>
        <p:spPr>
          <a:xfrm>
            <a:off x="575894" y="729658"/>
            <a:ext cx="11029616" cy="48152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800"/>
              <a:buFont typeface="Avenir"/>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descr="Logo&#10;&#10;Description automatically generated" id="200" name="Google Shape;200;p72"/>
          <p:cNvPicPr preferRelativeResize="0"/>
          <p:nvPr/>
        </p:nvPicPr>
        <p:blipFill rotWithShape="1">
          <a:blip r:embed="rId2">
            <a:alphaModFix/>
          </a:blip>
          <a:srcRect b="22100" l="24976" r="24524" t="22232"/>
          <a:stretch/>
        </p:blipFill>
        <p:spPr>
          <a:xfrm>
            <a:off x="11276923" y="6316936"/>
            <a:ext cx="882869" cy="54391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with Banner" type="twoObj">
  <p:cSld name="TWO_OBJECTS">
    <p:spTree>
      <p:nvGrpSpPr>
        <p:cNvPr id="201" name="Shape 201"/>
        <p:cNvGrpSpPr/>
        <p:nvPr/>
      </p:nvGrpSpPr>
      <p:grpSpPr>
        <a:xfrm>
          <a:off x="0" y="0"/>
          <a:ext cx="0" cy="0"/>
          <a:chOff x="0" y="0"/>
          <a:chExt cx="0" cy="0"/>
        </a:xfrm>
      </p:grpSpPr>
      <p:sp>
        <p:nvSpPr>
          <p:cNvPr id="202" name="Google Shape;202;p73"/>
          <p:cNvSpPr/>
          <p:nvPr/>
        </p:nvSpPr>
        <p:spPr>
          <a:xfrm>
            <a:off x="445982" y="606554"/>
            <a:ext cx="11300036" cy="1258827"/>
          </a:xfrm>
          <a:prstGeom prst="rect">
            <a:avLst/>
          </a:prstGeom>
          <a:solidFill>
            <a:srgbClr val="0771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73"/>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00"/>
              <a:buFont typeface="Avenir"/>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73"/>
          <p:cNvSpPr txBox="1"/>
          <p:nvPr>
            <p:ph idx="1" type="body"/>
          </p:nvPr>
        </p:nvSpPr>
        <p:spPr>
          <a:xfrm>
            <a:off x="581193" y="2228003"/>
            <a:ext cx="5422390" cy="3633047"/>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05" name="Google Shape;205;p73"/>
          <p:cNvSpPr txBox="1"/>
          <p:nvPr>
            <p:ph idx="2" type="body"/>
          </p:nvPr>
        </p:nvSpPr>
        <p:spPr>
          <a:xfrm>
            <a:off x="6188417" y="2228003"/>
            <a:ext cx="5422392" cy="3633047"/>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06" name="Google Shape;206;p73"/>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73"/>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73"/>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pic>
        <p:nvPicPr>
          <p:cNvPr descr="Logo&#10;&#10;Description automatically generated" id="209" name="Google Shape;209;p73"/>
          <p:cNvPicPr preferRelativeResize="0"/>
          <p:nvPr/>
        </p:nvPicPr>
        <p:blipFill rotWithShape="1">
          <a:blip r:embed="rId2">
            <a:alphaModFix/>
          </a:blip>
          <a:srcRect b="22100" l="24976" r="24524" t="22232"/>
          <a:stretch/>
        </p:blipFill>
        <p:spPr>
          <a:xfrm>
            <a:off x="11276923" y="6316936"/>
            <a:ext cx="882869" cy="54391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w/o Banner">
  <p:cSld name="Two Content w/o Banner">
    <p:spTree>
      <p:nvGrpSpPr>
        <p:cNvPr id="210" name="Shape 210"/>
        <p:cNvGrpSpPr/>
        <p:nvPr/>
      </p:nvGrpSpPr>
      <p:grpSpPr>
        <a:xfrm>
          <a:off x="0" y="0"/>
          <a:ext cx="0" cy="0"/>
          <a:chOff x="0" y="0"/>
          <a:chExt cx="0" cy="0"/>
        </a:xfrm>
      </p:grpSpPr>
      <p:sp>
        <p:nvSpPr>
          <p:cNvPr id="211" name="Google Shape;211;p74"/>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800"/>
              <a:buFont typeface="Avenir"/>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74"/>
          <p:cNvSpPr txBox="1"/>
          <p:nvPr>
            <p:ph idx="1" type="body"/>
          </p:nvPr>
        </p:nvSpPr>
        <p:spPr>
          <a:xfrm>
            <a:off x="581193" y="2228003"/>
            <a:ext cx="5422390" cy="3633047"/>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13" name="Google Shape;213;p74"/>
          <p:cNvSpPr txBox="1"/>
          <p:nvPr>
            <p:ph idx="2" type="body"/>
          </p:nvPr>
        </p:nvSpPr>
        <p:spPr>
          <a:xfrm>
            <a:off x="6188417" y="2228003"/>
            <a:ext cx="5422392" cy="3633047"/>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14" name="Google Shape;214;p74"/>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74"/>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74"/>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pic>
        <p:nvPicPr>
          <p:cNvPr descr="Logo&#10;&#10;Description automatically generated" id="217" name="Google Shape;217;p74"/>
          <p:cNvPicPr preferRelativeResize="0"/>
          <p:nvPr/>
        </p:nvPicPr>
        <p:blipFill rotWithShape="1">
          <a:blip r:embed="rId2">
            <a:alphaModFix/>
          </a:blip>
          <a:srcRect b="22100" l="24976" r="24524" t="22232"/>
          <a:stretch/>
        </p:blipFill>
        <p:spPr>
          <a:xfrm>
            <a:off x="11276923" y="6316936"/>
            <a:ext cx="882869" cy="54391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Two Content Hi">
  <p:cSld name="Title, Subtitle and Two Content Hi">
    <p:spTree>
      <p:nvGrpSpPr>
        <p:cNvPr id="218" name="Shape 218"/>
        <p:cNvGrpSpPr/>
        <p:nvPr/>
      </p:nvGrpSpPr>
      <p:grpSpPr>
        <a:xfrm>
          <a:off x="0" y="0"/>
          <a:ext cx="0" cy="0"/>
          <a:chOff x="0" y="0"/>
          <a:chExt cx="0" cy="0"/>
        </a:xfrm>
      </p:grpSpPr>
      <p:sp>
        <p:nvSpPr>
          <p:cNvPr id="219" name="Google Shape;219;p75"/>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75"/>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75"/>
          <p:cNvSpPr txBox="1"/>
          <p:nvPr>
            <p:ph idx="12" type="sldNum"/>
          </p:nvPr>
        </p:nvSpPr>
        <p:spPr>
          <a:xfrm>
            <a:off x="10558300" y="5956137"/>
            <a:ext cx="1052508"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222" name="Google Shape;222;p75"/>
          <p:cNvSpPr txBox="1"/>
          <p:nvPr>
            <p:ph idx="1" type="subTitle"/>
          </p:nvPr>
        </p:nvSpPr>
        <p:spPr>
          <a:xfrm>
            <a:off x="581191" y="1211179"/>
            <a:ext cx="11029615" cy="365125"/>
          </a:xfrm>
          <a:prstGeom prst="rect">
            <a:avLst/>
          </a:prstGeom>
          <a:noFill/>
          <a:ln>
            <a:noFill/>
          </a:ln>
        </p:spPr>
        <p:txBody>
          <a:bodyPr anchorCtr="0" anchor="t" bIns="45700" lIns="91425" spcFirstLastPara="1" rIns="91425" wrap="square" tIns="45700">
            <a:normAutofit/>
          </a:bodyPr>
          <a:lstStyle>
            <a:lvl1pPr lvl="0" algn="l">
              <a:spcBef>
                <a:spcPts val="320"/>
              </a:spcBef>
              <a:spcAft>
                <a:spcPts val="0"/>
              </a:spcAft>
              <a:buSzPts val="1472"/>
              <a:buNone/>
              <a:defRPr sz="1600" cap="none">
                <a:solidFill>
                  <a:schemeClr val="accent2"/>
                </a:solidFil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p:txBody>
      </p:sp>
      <p:sp>
        <p:nvSpPr>
          <p:cNvPr id="223" name="Google Shape;223;p75"/>
          <p:cNvSpPr txBox="1"/>
          <p:nvPr>
            <p:ph type="title"/>
          </p:nvPr>
        </p:nvSpPr>
        <p:spPr>
          <a:xfrm>
            <a:off x="575894" y="729658"/>
            <a:ext cx="11029616" cy="48152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800"/>
              <a:buFont typeface="Avenir"/>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75"/>
          <p:cNvSpPr txBox="1"/>
          <p:nvPr>
            <p:ph idx="2" type="body"/>
          </p:nvPr>
        </p:nvSpPr>
        <p:spPr>
          <a:xfrm>
            <a:off x="581193" y="1576305"/>
            <a:ext cx="5422390" cy="4284746"/>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25" name="Google Shape;225;p75"/>
          <p:cNvSpPr txBox="1"/>
          <p:nvPr>
            <p:ph idx="3" type="body"/>
          </p:nvPr>
        </p:nvSpPr>
        <p:spPr>
          <a:xfrm>
            <a:off x="6188417" y="1576305"/>
            <a:ext cx="5422392" cy="4284746"/>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pic>
        <p:nvPicPr>
          <p:cNvPr descr="Logo&#10;&#10;Description automatically generated" id="226" name="Google Shape;226;p75"/>
          <p:cNvPicPr preferRelativeResize="0"/>
          <p:nvPr/>
        </p:nvPicPr>
        <p:blipFill rotWithShape="1">
          <a:blip r:embed="rId2">
            <a:alphaModFix/>
          </a:blip>
          <a:srcRect b="22100" l="24976" r="24524" t="22232"/>
          <a:stretch/>
        </p:blipFill>
        <p:spPr>
          <a:xfrm>
            <a:off x="11276923" y="6316936"/>
            <a:ext cx="882869" cy="54391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w/o Banner">
  <p:cSld name="Comparison w/o Banner">
    <p:spTree>
      <p:nvGrpSpPr>
        <p:cNvPr id="227" name="Shape 227"/>
        <p:cNvGrpSpPr/>
        <p:nvPr/>
      </p:nvGrpSpPr>
      <p:grpSpPr>
        <a:xfrm>
          <a:off x="0" y="0"/>
          <a:ext cx="0" cy="0"/>
          <a:chOff x="0" y="0"/>
          <a:chExt cx="0" cy="0"/>
        </a:xfrm>
      </p:grpSpPr>
      <p:sp>
        <p:nvSpPr>
          <p:cNvPr id="228" name="Google Shape;228;p76"/>
          <p:cNvSpPr txBox="1"/>
          <p:nvPr>
            <p:ph idx="1" type="body"/>
          </p:nvPr>
        </p:nvSpPr>
        <p:spPr>
          <a:xfrm>
            <a:off x="887219" y="2250892"/>
            <a:ext cx="5087075" cy="536005"/>
          </a:xfrm>
          <a:prstGeom prst="rect">
            <a:avLst/>
          </a:prstGeom>
          <a:noFill/>
          <a:ln>
            <a:noFill/>
          </a:ln>
        </p:spPr>
        <p:txBody>
          <a:bodyPr anchorCtr="0" anchor="b" bIns="45700" lIns="91425" spcFirstLastPara="1" rIns="91425" wrap="square" tIns="45700">
            <a:noAutofit/>
          </a:bodyPr>
          <a:lstStyle>
            <a:lvl1pPr indent="-228600" lvl="0" marL="457200" algn="l">
              <a:spcBef>
                <a:spcPts val="440"/>
              </a:spcBef>
              <a:spcAft>
                <a:spcPts val="0"/>
              </a:spcAft>
              <a:buSzPts val="2024"/>
              <a:buNone/>
              <a:defRPr b="0" sz="2200">
                <a:solidFill>
                  <a:schemeClr val="accent2"/>
                </a:solidFill>
                <a:latin typeface="Avenir"/>
                <a:ea typeface="Avenir"/>
                <a:cs typeface="Avenir"/>
                <a:sym typeface="Avenir"/>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229" name="Google Shape;229;p76"/>
          <p:cNvSpPr txBox="1"/>
          <p:nvPr>
            <p:ph idx="2" type="body"/>
          </p:nvPr>
        </p:nvSpPr>
        <p:spPr>
          <a:xfrm>
            <a:off x="581194" y="2926052"/>
            <a:ext cx="5393100" cy="2934999"/>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30" name="Google Shape;230;p76"/>
          <p:cNvSpPr txBox="1"/>
          <p:nvPr>
            <p:ph idx="3"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spcBef>
                <a:spcPts val="440"/>
              </a:spcBef>
              <a:spcAft>
                <a:spcPts val="0"/>
              </a:spcAft>
              <a:buSzPts val="2024"/>
              <a:buNone/>
              <a:defRPr b="0" sz="2200">
                <a:solidFill>
                  <a:schemeClr val="accent2"/>
                </a:solidFill>
                <a:latin typeface="Avenir"/>
                <a:ea typeface="Avenir"/>
                <a:cs typeface="Avenir"/>
                <a:sym typeface="Avenir"/>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231" name="Google Shape;231;p76"/>
          <p:cNvSpPr txBox="1"/>
          <p:nvPr>
            <p:ph idx="4" type="body"/>
          </p:nvPr>
        </p:nvSpPr>
        <p:spPr>
          <a:xfrm>
            <a:off x="6217709" y="2926052"/>
            <a:ext cx="5393100" cy="2934999"/>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32" name="Google Shape;232;p76"/>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p76"/>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76"/>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235" name="Google Shape;235;p76"/>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800"/>
              <a:buFont typeface="Avenir"/>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descr="Logo&#10;&#10;Description automatically generated" id="236" name="Google Shape;236;p76"/>
          <p:cNvPicPr preferRelativeResize="0"/>
          <p:nvPr/>
        </p:nvPicPr>
        <p:blipFill rotWithShape="1">
          <a:blip r:embed="rId2">
            <a:alphaModFix/>
          </a:blip>
          <a:srcRect b="22100" l="24976" r="24524" t="22232"/>
          <a:stretch/>
        </p:blipFill>
        <p:spPr>
          <a:xfrm>
            <a:off x="11276923" y="6316936"/>
            <a:ext cx="882869" cy="54391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37" name="Shape 237"/>
        <p:cNvGrpSpPr/>
        <p:nvPr/>
      </p:nvGrpSpPr>
      <p:grpSpPr>
        <a:xfrm>
          <a:off x="0" y="0"/>
          <a:ext cx="0" cy="0"/>
          <a:chOff x="0" y="0"/>
          <a:chExt cx="0" cy="0"/>
        </a:xfrm>
      </p:grpSpPr>
      <p:sp>
        <p:nvSpPr>
          <p:cNvPr id="238" name="Google Shape;238;p77"/>
          <p:cNvSpPr txBox="1"/>
          <p:nvPr>
            <p:ph idx="1" type="body"/>
          </p:nvPr>
        </p:nvSpPr>
        <p:spPr>
          <a:xfrm>
            <a:off x="927451" y="4174749"/>
            <a:ext cx="2940050" cy="576262"/>
          </a:xfrm>
          <a:prstGeom prst="rect">
            <a:avLst/>
          </a:prstGeom>
          <a:noFill/>
          <a:ln>
            <a:noFill/>
          </a:ln>
        </p:spPr>
        <p:txBody>
          <a:bodyPr anchorCtr="0" anchor="b" bIns="45700" lIns="91425" spcFirstLastPara="1" rIns="91425" wrap="square" tIns="45700">
            <a:noAutofit/>
          </a:bodyPr>
          <a:lstStyle>
            <a:lvl1pPr indent="-228600" lvl="0" marL="457200" algn="l">
              <a:spcBef>
                <a:spcPts val="360"/>
              </a:spcBef>
              <a:spcAft>
                <a:spcPts val="0"/>
              </a:spcAft>
              <a:buSzPts val="1656"/>
              <a:buNone/>
              <a:defRPr b="0" i="0" sz="1800">
                <a:solidFill>
                  <a:schemeClr val="accent2"/>
                </a:solidFill>
                <a:latin typeface="EB Garamond"/>
                <a:ea typeface="EB Garamond"/>
                <a:cs typeface="EB Garamond"/>
                <a:sym typeface="EB Garamond"/>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239" name="Google Shape;239;p77"/>
          <p:cNvSpPr/>
          <p:nvPr>
            <p:ph idx="2" type="pic"/>
          </p:nvPr>
        </p:nvSpPr>
        <p:spPr>
          <a:xfrm>
            <a:off x="927451" y="2133600"/>
            <a:ext cx="2940050"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240" name="Google Shape;240;p77"/>
          <p:cNvSpPr txBox="1"/>
          <p:nvPr>
            <p:ph idx="3" type="body"/>
          </p:nvPr>
        </p:nvSpPr>
        <p:spPr>
          <a:xfrm>
            <a:off x="927451" y="4751011"/>
            <a:ext cx="2940050"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1288"/>
              <a:buNone/>
              <a:defRPr sz="1400"/>
            </a:lvl1pPr>
            <a:lvl2pPr indent="-228600" lvl="1" marL="914400" algn="l">
              <a:spcBef>
                <a:spcPts val="600"/>
              </a:spcBef>
              <a:spcAft>
                <a:spcPts val="0"/>
              </a:spcAft>
              <a:buSzPts val="1104"/>
              <a:buNone/>
              <a:defRPr sz="1200"/>
            </a:lvl2pPr>
            <a:lvl3pPr indent="-228600" lvl="2" marL="1371600" algn="l">
              <a:spcBef>
                <a:spcPts val="600"/>
              </a:spcBef>
              <a:spcAft>
                <a:spcPts val="0"/>
              </a:spcAft>
              <a:buSzPts val="920"/>
              <a:buNone/>
              <a:defRPr sz="1000"/>
            </a:lvl3pPr>
            <a:lvl4pPr indent="-228600" lvl="3" marL="1828800" algn="l">
              <a:spcBef>
                <a:spcPts val="600"/>
              </a:spcBef>
              <a:spcAft>
                <a:spcPts val="0"/>
              </a:spcAft>
              <a:buSzPts val="828"/>
              <a:buNone/>
              <a:defRPr sz="900"/>
            </a:lvl4pPr>
            <a:lvl5pPr indent="-228600" lvl="4" marL="2286000" algn="l">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241" name="Google Shape;241;p77"/>
          <p:cNvSpPr txBox="1"/>
          <p:nvPr>
            <p:ph idx="4" type="body"/>
          </p:nvPr>
        </p:nvSpPr>
        <p:spPr>
          <a:xfrm>
            <a:off x="4633483" y="4174749"/>
            <a:ext cx="2930525" cy="576262"/>
          </a:xfrm>
          <a:prstGeom prst="rect">
            <a:avLst/>
          </a:prstGeom>
          <a:noFill/>
          <a:ln>
            <a:noFill/>
          </a:ln>
        </p:spPr>
        <p:txBody>
          <a:bodyPr anchorCtr="0" anchor="b" bIns="45700" lIns="91425" spcFirstLastPara="1" rIns="91425" wrap="square" tIns="45700">
            <a:noAutofit/>
          </a:bodyPr>
          <a:lstStyle>
            <a:lvl1pPr indent="-228600" lvl="0" marL="457200" algn="l">
              <a:spcBef>
                <a:spcPts val="360"/>
              </a:spcBef>
              <a:spcAft>
                <a:spcPts val="0"/>
              </a:spcAft>
              <a:buSzPts val="1656"/>
              <a:buNone/>
              <a:defRPr b="0" i="0" sz="1800">
                <a:solidFill>
                  <a:schemeClr val="accent2"/>
                </a:solidFill>
                <a:latin typeface="EB Garamond"/>
                <a:ea typeface="EB Garamond"/>
                <a:cs typeface="EB Garamond"/>
                <a:sym typeface="EB Garamond"/>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242" name="Google Shape;242;p77"/>
          <p:cNvSpPr/>
          <p:nvPr>
            <p:ph idx="5" type="pic"/>
          </p:nvPr>
        </p:nvSpPr>
        <p:spPr>
          <a:xfrm>
            <a:off x="4633482" y="2133600"/>
            <a:ext cx="2930525"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243" name="Google Shape;243;p77"/>
          <p:cNvSpPr txBox="1"/>
          <p:nvPr>
            <p:ph idx="6" type="body"/>
          </p:nvPr>
        </p:nvSpPr>
        <p:spPr>
          <a:xfrm>
            <a:off x="4632130" y="4751010"/>
            <a:ext cx="2934406"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1288"/>
              <a:buNone/>
              <a:defRPr sz="1400"/>
            </a:lvl1pPr>
            <a:lvl2pPr indent="-228600" lvl="1" marL="914400" algn="l">
              <a:spcBef>
                <a:spcPts val="600"/>
              </a:spcBef>
              <a:spcAft>
                <a:spcPts val="0"/>
              </a:spcAft>
              <a:buSzPts val="1104"/>
              <a:buNone/>
              <a:defRPr sz="1200"/>
            </a:lvl2pPr>
            <a:lvl3pPr indent="-228600" lvl="2" marL="1371600" algn="l">
              <a:spcBef>
                <a:spcPts val="600"/>
              </a:spcBef>
              <a:spcAft>
                <a:spcPts val="0"/>
              </a:spcAft>
              <a:buSzPts val="920"/>
              <a:buNone/>
              <a:defRPr sz="1000"/>
            </a:lvl3pPr>
            <a:lvl4pPr indent="-228600" lvl="3" marL="1828800" algn="l">
              <a:spcBef>
                <a:spcPts val="600"/>
              </a:spcBef>
              <a:spcAft>
                <a:spcPts val="0"/>
              </a:spcAft>
              <a:buSzPts val="828"/>
              <a:buNone/>
              <a:defRPr sz="900"/>
            </a:lvl4pPr>
            <a:lvl5pPr indent="-228600" lvl="4" marL="2286000" algn="l">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244" name="Google Shape;244;p77"/>
          <p:cNvSpPr txBox="1"/>
          <p:nvPr>
            <p:ph idx="7" type="body"/>
          </p:nvPr>
        </p:nvSpPr>
        <p:spPr>
          <a:xfrm>
            <a:off x="8331290" y="4174749"/>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360"/>
              </a:spcBef>
              <a:spcAft>
                <a:spcPts val="0"/>
              </a:spcAft>
              <a:buSzPts val="1656"/>
              <a:buNone/>
              <a:defRPr b="0" i="0" sz="1800">
                <a:solidFill>
                  <a:schemeClr val="accent2"/>
                </a:solidFill>
                <a:latin typeface="EB Garamond"/>
                <a:ea typeface="EB Garamond"/>
                <a:cs typeface="EB Garamond"/>
                <a:sym typeface="EB Garamond"/>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245" name="Google Shape;245;p77"/>
          <p:cNvSpPr/>
          <p:nvPr>
            <p:ph idx="8" type="pic"/>
          </p:nvPr>
        </p:nvSpPr>
        <p:spPr>
          <a:xfrm>
            <a:off x="8331289" y="2133600"/>
            <a:ext cx="2932113"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246" name="Google Shape;246;p77"/>
          <p:cNvSpPr txBox="1"/>
          <p:nvPr>
            <p:ph idx="9" type="body"/>
          </p:nvPr>
        </p:nvSpPr>
        <p:spPr>
          <a:xfrm>
            <a:off x="8331165" y="4751008"/>
            <a:ext cx="2935997"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1288"/>
              <a:buNone/>
              <a:defRPr sz="1400"/>
            </a:lvl1pPr>
            <a:lvl2pPr indent="-228600" lvl="1" marL="914400" algn="l">
              <a:spcBef>
                <a:spcPts val="600"/>
              </a:spcBef>
              <a:spcAft>
                <a:spcPts val="0"/>
              </a:spcAft>
              <a:buSzPts val="1104"/>
              <a:buNone/>
              <a:defRPr sz="1200"/>
            </a:lvl2pPr>
            <a:lvl3pPr indent="-228600" lvl="2" marL="1371600" algn="l">
              <a:spcBef>
                <a:spcPts val="600"/>
              </a:spcBef>
              <a:spcAft>
                <a:spcPts val="0"/>
              </a:spcAft>
              <a:buSzPts val="920"/>
              <a:buNone/>
              <a:defRPr sz="1000"/>
            </a:lvl3pPr>
            <a:lvl4pPr indent="-228600" lvl="3" marL="1828800" algn="l">
              <a:spcBef>
                <a:spcPts val="600"/>
              </a:spcBef>
              <a:spcAft>
                <a:spcPts val="0"/>
              </a:spcAft>
              <a:buSzPts val="828"/>
              <a:buNone/>
              <a:defRPr sz="900"/>
            </a:lvl4pPr>
            <a:lvl5pPr indent="-228600" lvl="4" marL="2286000" algn="l">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247" name="Google Shape;247;p77"/>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p77"/>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77"/>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250" name="Google Shape;250;p77"/>
          <p:cNvSpPr/>
          <p:nvPr/>
        </p:nvSpPr>
        <p:spPr>
          <a:xfrm>
            <a:off x="445982" y="606554"/>
            <a:ext cx="11300036" cy="1258827"/>
          </a:xfrm>
          <a:prstGeom prst="rect">
            <a:avLst/>
          </a:prstGeom>
          <a:solidFill>
            <a:srgbClr val="0771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77"/>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00"/>
              <a:buFont typeface="Avenir"/>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with Banner" type="titleOnly">
  <p:cSld name="TITLE_ONLY">
    <p:spTree>
      <p:nvGrpSpPr>
        <p:cNvPr id="252" name="Shape 252"/>
        <p:cNvGrpSpPr/>
        <p:nvPr/>
      </p:nvGrpSpPr>
      <p:grpSpPr>
        <a:xfrm>
          <a:off x="0" y="0"/>
          <a:ext cx="0" cy="0"/>
          <a:chOff x="0" y="0"/>
          <a:chExt cx="0" cy="0"/>
        </a:xfrm>
      </p:grpSpPr>
      <p:sp>
        <p:nvSpPr>
          <p:cNvPr id="253" name="Google Shape;253;p78"/>
          <p:cNvSpPr/>
          <p:nvPr/>
        </p:nvSpPr>
        <p:spPr>
          <a:xfrm>
            <a:off x="440683" y="606554"/>
            <a:ext cx="11300036" cy="1258827"/>
          </a:xfrm>
          <a:prstGeom prst="rect">
            <a:avLst/>
          </a:prstGeom>
          <a:solidFill>
            <a:srgbClr val="0771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78"/>
          <p:cNvSpPr txBox="1"/>
          <p:nvPr>
            <p:ph type="title"/>
          </p:nvPr>
        </p:nvSpPr>
        <p:spPr>
          <a:xfrm>
            <a:off x="575894" y="729658"/>
            <a:ext cx="11029616" cy="98833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00"/>
              <a:buFont typeface="Avenir"/>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78"/>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6" name="Google Shape;256;p78"/>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p78"/>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pic>
        <p:nvPicPr>
          <p:cNvPr descr="Logo&#10;&#10;Description automatically generated" id="258" name="Google Shape;258;p78"/>
          <p:cNvPicPr preferRelativeResize="0"/>
          <p:nvPr/>
        </p:nvPicPr>
        <p:blipFill rotWithShape="1">
          <a:blip r:embed="rId2">
            <a:alphaModFix/>
          </a:blip>
          <a:srcRect b="22100" l="24976" r="24524" t="22232"/>
          <a:stretch/>
        </p:blipFill>
        <p:spPr>
          <a:xfrm>
            <a:off x="11276923" y="6316936"/>
            <a:ext cx="882869" cy="54391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w/o Banner">
  <p:cSld name="Title Only w/o Banner">
    <p:spTree>
      <p:nvGrpSpPr>
        <p:cNvPr id="259" name="Shape 259"/>
        <p:cNvGrpSpPr/>
        <p:nvPr/>
      </p:nvGrpSpPr>
      <p:grpSpPr>
        <a:xfrm>
          <a:off x="0" y="0"/>
          <a:ext cx="0" cy="0"/>
          <a:chOff x="0" y="0"/>
          <a:chExt cx="0" cy="0"/>
        </a:xfrm>
      </p:grpSpPr>
      <p:sp>
        <p:nvSpPr>
          <p:cNvPr id="260" name="Google Shape;260;p79"/>
          <p:cNvSpPr txBox="1"/>
          <p:nvPr>
            <p:ph type="title"/>
          </p:nvPr>
        </p:nvSpPr>
        <p:spPr>
          <a:xfrm>
            <a:off x="575894" y="729658"/>
            <a:ext cx="11029616" cy="98833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800"/>
              <a:buFont typeface="Avenir"/>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79"/>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2" name="Google Shape;262;p79"/>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3" name="Google Shape;263;p79"/>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pic>
        <p:nvPicPr>
          <p:cNvPr descr="Logo&#10;&#10;Description automatically generated" id="264" name="Google Shape;264;p79"/>
          <p:cNvPicPr preferRelativeResize="0"/>
          <p:nvPr/>
        </p:nvPicPr>
        <p:blipFill rotWithShape="1">
          <a:blip r:embed="rId2">
            <a:alphaModFix/>
          </a:blip>
          <a:srcRect b="22100" l="24976" r="24524" t="22232"/>
          <a:stretch/>
        </p:blipFill>
        <p:spPr>
          <a:xfrm>
            <a:off x="11276923" y="6316936"/>
            <a:ext cx="882869" cy="54391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w/o Banner">
  <p:cSld name="1_Title Only w/o Banner">
    <p:spTree>
      <p:nvGrpSpPr>
        <p:cNvPr id="33" name="Shape 33"/>
        <p:cNvGrpSpPr/>
        <p:nvPr/>
      </p:nvGrpSpPr>
      <p:grpSpPr>
        <a:xfrm>
          <a:off x="0" y="0"/>
          <a:ext cx="0" cy="0"/>
          <a:chOff x="0" y="0"/>
          <a:chExt cx="0" cy="0"/>
        </a:xfrm>
      </p:grpSpPr>
      <p:sp>
        <p:nvSpPr>
          <p:cNvPr id="34" name="Google Shape;34;p37"/>
          <p:cNvSpPr txBox="1"/>
          <p:nvPr>
            <p:ph type="title"/>
          </p:nvPr>
        </p:nvSpPr>
        <p:spPr>
          <a:xfrm>
            <a:off x="575894" y="729658"/>
            <a:ext cx="11029616" cy="988332"/>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accent1"/>
              </a:buClr>
              <a:buSzPts val="2800"/>
              <a:buFont typeface="Avenir"/>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7"/>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7"/>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7"/>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Logo&#10;&#10;Description automatically generated" id="38" name="Google Shape;38;p37"/>
          <p:cNvPicPr preferRelativeResize="0"/>
          <p:nvPr/>
        </p:nvPicPr>
        <p:blipFill rotWithShape="1">
          <a:blip r:embed="rId2">
            <a:alphaModFix/>
          </a:blip>
          <a:srcRect b="0" l="0" r="0" t="0"/>
          <a:stretch/>
        </p:blipFill>
        <p:spPr>
          <a:xfrm>
            <a:off x="11276923" y="6316936"/>
            <a:ext cx="882869" cy="54391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w/o Banner">
  <p:cSld name="1_Title Only w/o Banner">
    <p:spTree>
      <p:nvGrpSpPr>
        <p:cNvPr id="265" name="Shape 265"/>
        <p:cNvGrpSpPr/>
        <p:nvPr/>
      </p:nvGrpSpPr>
      <p:grpSpPr>
        <a:xfrm>
          <a:off x="0" y="0"/>
          <a:ext cx="0" cy="0"/>
          <a:chOff x="0" y="0"/>
          <a:chExt cx="0" cy="0"/>
        </a:xfrm>
      </p:grpSpPr>
      <p:sp>
        <p:nvSpPr>
          <p:cNvPr id="266" name="Google Shape;266;p80"/>
          <p:cNvSpPr txBox="1"/>
          <p:nvPr>
            <p:ph type="title"/>
          </p:nvPr>
        </p:nvSpPr>
        <p:spPr>
          <a:xfrm>
            <a:off x="575894" y="729658"/>
            <a:ext cx="11029616" cy="988332"/>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accent1"/>
              </a:buClr>
              <a:buSzPts val="2800"/>
              <a:buFont typeface="Avenir"/>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80"/>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p80"/>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p80"/>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pic>
        <p:nvPicPr>
          <p:cNvPr descr="Logo&#10;&#10;Description automatically generated" id="270" name="Google Shape;270;p80"/>
          <p:cNvPicPr preferRelativeResize="0"/>
          <p:nvPr/>
        </p:nvPicPr>
        <p:blipFill rotWithShape="1">
          <a:blip r:embed="rId2">
            <a:alphaModFix/>
          </a:blip>
          <a:srcRect b="22100" l="24976" r="24524" t="22232"/>
          <a:stretch/>
        </p:blipFill>
        <p:spPr>
          <a:xfrm>
            <a:off x="11276923" y="6316936"/>
            <a:ext cx="882869" cy="54391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Subtitle Hi">
  <p:cSld name="1_Title and Subtitle Hi">
    <p:spTree>
      <p:nvGrpSpPr>
        <p:cNvPr id="271" name="Shape 271"/>
        <p:cNvGrpSpPr/>
        <p:nvPr/>
      </p:nvGrpSpPr>
      <p:grpSpPr>
        <a:xfrm>
          <a:off x="0" y="0"/>
          <a:ext cx="0" cy="0"/>
          <a:chOff x="0" y="0"/>
          <a:chExt cx="0" cy="0"/>
        </a:xfrm>
      </p:grpSpPr>
      <p:sp>
        <p:nvSpPr>
          <p:cNvPr id="272" name="Google Shape;272;p81"/>
          <p:cNvSpPr txBox="1"/>
          <p:nvPr>
            <p:ph type="title"/>
          </p:nvPr>
        </p:nvSpPr>
        <p:spPr>
          <a:xfrm>
            <a:off x="575894" y="729658"/>
            <a:ext cx="11029616" cy="481521"/>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accent1"/>
              </a:buClr>
              <a:buSzPts val="2800"/>
              <a:buFont typeface="Avenir"/>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81"/>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4" name="Google Shape;274;p81"/>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5" name="Google Shape;275;p81"/>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pic>
        <p:nvPicPr>
          <p:cNvPr descr="Logo&#10;&#10;Description automatically generated" id="276" name="Google Shape;276;p81"/>
          <p:cNvPicPr preferRelativeResize="0"/>
          <p:nvPr/>
        </p:nvPicPr>
        <p:blipFill rotWithShape="1">
          <a:blip r:embed="rId2">
            <a:alphaModFix/>
          </a:blip>
          <a:srcRect b="22100" l="24976" r="24524" t="22232"/>
          <a:stretch/>
        </p:blipFill>
        <p:spPr>
          <a:xfrm>
            <a:off x="11276923" y="6316936"/>
            <a:ext cx="882869" cy="54391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Hi">
  <p:cSld name="Title and Subtitle Hi">
    <p:spTree>
      <p:nvGrpSpPr>
        <p:cNvPr id="277" name="Shape 277"/>
        <p:cNvGrpSpPr/>
        <p:nvPr/>
      </p:nvGrpSpPr>
      <p:grpSpPr>
        <a:xfrm>
          <a:off x="0" y="0"/>
          <a:ext cx="0" cy="0"/>
          <a:chOff x="0" y="0"/>
          <a:chExt cx="0" cy="0"/>
        </a:xfrm>
      </p:grpSpPr>
      <p:sp>
        <p:nvSpPr>
          <p:cNvPr id="278" name="Google Shape;278;p82"/>
          <p:cNvSpPr txBox="1"/>
          <p:nvPr>
            <p:ph type="title"/>
          </p:nvPr>
        </p:nvSpPr>
        <p:spPr>
          <a:xfrm>
            <a:off x="575894" y="729658"/>
            <a:ext cx="11029616" cy="48152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800"/>
              <a:buFont typeface="Avenir"/>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82"/>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0" name="Google Shape;280;p82"/>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1" name="Google Shape;281;p82"/>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282" name="Google Shape;282;p82"/>
          <p:cNvSpPr txBox="1"/>
          <p:nvPr>
            <p:ph idx="1" type="subTitle"/>
          </p:nvPr>
        </p:nvSpPr>
        <p:spPr>
          <a:xfrm>
            <a:off x="581191" y="1211180"/>
            <a:ext cx="11029615" cy="365126"/>
          </a:xfrm>
          <a:prstGeom prst="rect">
            <a:avLst/>
          </a:prstGeom>
          <a:noFill/>
          <a:ln>
            <a:noFill/>
          </a:ln>
        </p:spPr>
        <p:txBody>
          <a:bodyPr anchorCtr="0" anchor="t" bIns="45700" lIns="91425" spcFirstLastPara="1" rIns="91425" wrap="square" tIns="45700">
            <a:normAutofit/>
          </a:bodyPr>
          <a:lstStyle>
            <a:lvl1pPr lvl="0" algn="l">
              <a:spcBef>
                <a:spcPts val="320"/>
              </a:spcBef>
              <a:spcAft>
                <a:spcPts val="0"/>
              </a:spcAft>
              <a:buSzPts val="1472"/>
              <a:buNone/>
              <a:defRPr sz="1600" cap="none">
                <a:solidFill>
                  <a:schemeClr val="accent2"/>
                </a:solidFil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p:txBody>
      </p:sp>
      <p:pic>
        <p:nvPicPr>
          <p:cNvPr descr="Logo&#10;&#10;Description automatically generated" id="283" name="Google Shape;283;p82"/>
          <p:cNvPicPr preferRelativeResize="0"/>
          <p:nvPr/>
        </p:nvPicPr>
        <p:blipFill rotWithShape="1">
          <a:blip r:embed="rId2">
            <a:alphaModFix/>
          </a:blip>
          <a:srcRect b="22100" l="24976" r="24524" t="22232"/>
          <a:stretch/>
        </p:blipFill>
        <p:spPr>
          <a:xfrm>
            <a:off x="11276923" y="6316936"/>
            <a:ext cx="882869" cy="54391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Hi No Logo">
  <p:cSld name="Title and Subtitle Hi No Logo">
    <p:spTree>
      <p:nvGrpSpPr>
        <p:cNvPr id="284" name="Shape 284"/>
        <p:cNvGrpSpPr/>
        <p:nvPr/>
      </p:nvGrpSpPr>
      <p:grpSpPr>
        <a:xfrm>
          <a:off x="0" y="0"/>
          <a:ext cx="0" cy="0"/>
          <a:chOff x="0" y="0"/>
          <a:chExt cx="0" cy="0"/>
        </a:xfrm>
      </p:grpSpPr>
      <p:sp>
        <p:nvSpPr>
          <p:cNvPr id="285" name="Google Shape;285;p83"/>
          <p:cNvSpPr txBox="1"/>
          <p:nvPr>
            <p:ph type="title"/>
          </p:nvPr>
        </p:nvSpPr>
        <p:spPr>
          <a:xfrm>
            <a:off x="575894" y="729658"/>
            <a:ext cx="11029616" cy="48152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800"/>
              <a:buFont typeface="Avenir"/>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83"/>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7" name="Google Shape;287;p83"/>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8" name="Google Shape;288;p83"/>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289" name="Google Shape;289;p83"/>
          <p:cNvSpPr txBox="1"/>
          <p:nvPr>
            <p:ph idx="1" type="subTitle"/>
          </p:nvPr>
        </p:nvSpPr>
        <p:spPr>
          <a:xfrm>
            <a:off x="581191" y="1211180"/>
            <a:ext cx="11029615" cy="365126"/>
          </a:xfrm>
          <a:prstGeom prst="rect">
            <a:avLst/>
          </a:prstGeom>
          <a:noFill/>
          <a:ln>
            <a:noFill/>
          </a:ln>
        </p:spPr>
        <p:txBody>
          <a:bodyPr anchorCtr="0" anchor="t" bIns="45700" lIns="91425" spcFirstLastPara="1" rIns="91425" wrap="square" tIns="45700">
            <a:normAutofit/>
          </a:bodyPr>
          <a:lstStyle>
            <a:lvl1pPr lvl="0" algn="l">
              <a:spcBef>
                <a:spcPts val="320"/>
              </a:spcBef>
              <a:spcAft>
                <a:spcPts val="0"/>
              </a:spcAft>
              <a:buSzPts val="1472"/>
              <a:buNone/>
              <a:defRPr sz="1600" cap="none">
                <a:solidFill>
                  <a:schemeClr val="accent2"/>
                </a:solidFil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ogo" type="blank">
  <p:cSld name="BLANK">
    <p:spTree>
      <p:nvGrpSpPr>
        <p:cNvPr id="290" name="Shape 290"/>
        <p:cNvGrpSpPr/>
        <p:nvPr/>
      </p:nvGrpSpPr>
      <p:grpSpPr>
        <a:xfrm>
          <a:off x="0" y="0"/>
          <a:ext cx="0" cy="0"/>
          <a:chOff x="0" y="0"/>
          <a:chExt cx="0" cy="0"/>
        </a:xfrm>
      </p:grpSpPr>
      <p:sp>
        <p:nvSpPr>
          <p:cNvPr id="291" name="Google Shape;291;p84"/>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2" name="Google Shape;292;p84"/>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3" name="Google Shape;293;p84"/>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pic>
        <p:nvPicPr>
          <p:cNvPr descr="Logo&#10;&#10;Description automatically generated" id="294" name="Google Shape;294;p84"/>
          <p:cNvPicPr preferRelativeResize="0"/>
          <p:nvPr/>
        </p:nvPicPr>
        <p:blipFill rotWithShape="1">
          <a:blip r:embed="rId2">
            <a:alphaModFix/>
          </a:blip>
          <a:srcRect b="22100" l="24976" r="24524" t="22232"/>
          <a:stretch/>
        </p:blipFill>
        <p:spPr>
          <a:xfrm>
            <a:off x="11276923" y="6316936"/>
            <a:ext cx="882869" cy="54391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o Logo">
  <p:cSld name="Blank w/o Logo">
    <p:spTree>
      <p:nvGrpSpPr>
        <p:cNvPr id="295" name="Shape 295"/>
        <p:cNvGrpSpPr/>
        <p:nvPr/>
      </p:nvGrpSpPr>
      <p:grpSpPr>
        <a:xfrm>
          <a:off x="0" y="0"/>
          <a:ext cx="0" cy="0"/>
          <a:chOff x="0" y="0"/>
          <a:chExt cx="0" cy="0"/>
        </a:xfrm>
      </p:grpSpPr>
      <p:sp>
        <p:nvSpPr>
          <p:cNvPr id="296" name="Google Shape;296;p85"/>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7" name="Google Shape;297;p85"/>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8" name="Google Shape;298;p85"/>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99" name="Shape 299"/>
        <p:cNvGrpSpPr/>
        <p:nvPr/>
      </p:nvGrpSpPr>
      <p:grpSpPr>
        <a:xfrm>
          <a:off x="0" y="0"/>
          <a:ext cx="0" cy="0"/>
          <a:chOff x="0" y="0"/>
          <a:chExt cx="0" cy="0"/>
        </a:xfrm>
      </p:grpSpPr>
      <p:sp>
        <p:nvSpPr>
          <p:cNvPr id="300" name="Google Shape;300;p86"/>
          <p:cNvSpPr/>
          <p:nvPr/>
        </p:nvSpPr>
        <p:spPr>
          <a:xfrm>
            <a:off x="447817" y="5141973"/>
            <a:ext cx="11298200" cy="1274702"/>
          </a:xfrm>
          <a:prstGeom prst="rect">
            <a:avLst/>
          </a:prstGeom>
          <a:solidFill>
            <a:srgbClr val="0771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86"/>
          <p:cNvSpPr txBox="1"/>
          <p:nvPr>
            <p:ph type="title"/>
          </p:nvPr>
        </p:nvSpPr>
        <p:spPr>
          <a:xfrm>
            <a:off x="581192" y="5262296"/>
            <a:ext cx="4909445" cy="6895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2000"/>
              <a:buFont typeface="Avenir"/>
              <a:buNone/>
              <a:defRPr b="0" sz="2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2" name="Google Shape;302;p86"/>
          <p:cNvSpPr txBox="1"/>
          <p:nvPr>
            <p:ph idx="1" type="body"/>
          </p:nvPr>
        </p:nvSpPr>
        <p:spPr>
          <a:xfrm>
            <a:off x="447816" y="601200"/>
            <a:ext cx="11292840" cy="4204800"/>
          </a:xfrm>
          <a:prstGeom prst="rect">
            <a:avLst/>
          </a:prstGeom>
          <a:noFill/>
          <a:ln>
            <a:noFill/>
          </a:ln>
        </p:spPr>
        <p:txBody>
          <a:bodyPr anchorCtr="0" anchor="ctr" bIns="45700" lIns="91425" spcFirstLastPara="1" rIns="91425" wrap="square" tIns="45700">
            <a:normAutofit/>
          </a:bodyPr>
          <a:lstStyle>
            <a:lvl1pPr indent="-345440" lvl="0" marL="457200" algn="l">
              <a:spcBef>
                <a:spcPts val="400"/>
              </a:spcBef>
              <a:spcAft>
                <a:spcPts val="0"/>
              </a:spcAft>
              <a:buSzPts val="1840"/>
              <a:buChar char="◼"/>
              <a:defRPr sz="2000">
                <a:solidFill>
                  <a:schemeClr val="dk2"/>
                </a:solidFill>
              </a:defRPr>
            </a:lvl1pPr>
            <a:lvl2pPr indent="-333756" lvl="1" marL="914400" algn="l">
              <a:spcBef>
                <a:spcPts val="600"/>
              </a:spcBef>
              <a:spcAft>
                <a:spcPts val="0"/>
              </a:spcAft>
              <a:buSzPts val="1656"/>
              <a:buChar char="◼"/>
              <a:defRPr sz="1800">
                <a:solidFill>
                  <a:schemeClr val="dk2"/>
                </a:solidFill>
              </a:defRPr>
            </a:lvl2pPr>
            <a:lvl3pPr indent="-322072" lvl="2" marL="1371600" algn="l">
              <a:spcBef>
                <a:spcPts val="600"/>
              </a:spcBef>
              <a:spcAft>
                <a:spcPts val="0"/>
              </a:spcAft>
              <a:buSzPts val="1472"/>
              <a:buChar char="◼"/>
              <a:defRPr sz="1600">
                <a:solidFill>
                  <a:schemeClr val="dk2"/>
                </a:solidFill>
              </a:defRPr>
            </a:lvl3pPr>
            <a:lvl4pPr indent="-310388" lvl="3" marL="1828800" algn="l">
              <a:spcBef>
                <a:spcPts val="600"/>
              </a:spcBef>
              <a:spcAft>
                <a:spcPts val="0"/>
              </a:spcAft>
              <a:buSzPts val="1288"/>
              <a:buChar char="◼"/>
              <a:defRPr sz="1400">
                <a:solidFill>
                  <a:schemeClr val="dk2"/>
                </a:solidFill>
              </a:defRPr>
            </a:lvl4pPr>
            <a:lvl5pPr indent="-310388" lvl="4" marL="2286000" algn="l">
              <a:spcBef>
                <a:spcPts val="600"/>
              </a:spcBef>
              <a:spcAft>
                <a:spcPts val="0"/>
              </a:spcAft>
              <a:buSzPts val="1288"/>
              <a:buChar char="◼"/>
              <a:defRPr sz="1400">
                <a:solidFill>
                  <a:schemeClr val="dk2"/>
                </a:solidFill>
              </a:defRPr>
            </a:lvl5pPr>
            <a:lvl6pPr indent="-310388" lvl="5" marL="2743200" algn="l">
              <a:spcBef>
                <a:spcPts val="600"/>
              </a:spcBef>
              <a:spcAft>
                <a:spcPts val="0"/>
              </a:spcAft>
              <a:buSzPts val="1288"/>
              <a:buChar char="◼"/>
              <a:defRPr sz="1400">
                <a:solidFill>
                  <a:schemeClr val="dk2"/>
                </a:solidFill>
              </a:defRPr>
            </a:lvl6pPr>
            <a:lvl7pPr indent="-310388" lvl="6" marL="3200400" algn="l">
              <a:spcBef>
                <a:spcPts val="600"/>
              </a:spcBef>
              <a:spcAft>
                <a:spcPts val="0"/>
              </a:spcAft>
              <a:buSzPts val="1288"/>
              <a:buChar char="◼"/>
              <a:defRPr sz="1400">
                <a:solidFill>
                  <a:schemeClr val="dk2"/>
                </a:solidFill>
              </a:defRPr>
            </a:lvl7pPr>
            <a:lvl8pPr indent="-310388" lvl="7" marL="3657600" algn="l">
              <a:spcBef>
                <a:spcPts val="600"/>
              </a:spcBef>
              <a:spcAft>
                <a:spcPts val="0"/>
              </a:spcAft>
              <a:buSzPts val="1288"/>
              <a:buChar char="◼"/>
              <a:defRPr sz="1400">
                <a:solidFill>
                  <a:schemeClr val="dk2"/>
                </a:solidFill>
              </a:defRPr>
            </a:lvl8pPr>
            <a:lvl9pPr indent="-310388" lvl="8" marL="4114800" algn="l">
              <a:spcBef>
                <a:spcPts val="600"/>
              </a:spcBef>
              <a:spcAft>
                <a:spcPts val="600"/>
              </a:spcAft>
              <a:buSzPts val="1288"/>
              <a:buChar char="◼"/>
              <a:defRPr sz="1400">
                <a:solidFill>
                  <a:schemeClr val="dk2"/>
                </a:solidFill>
              </a:defRPr>
            </a:lvl9pPr>
          </a:lstStyle>
          <a:p/>
        </p:txBody>
      </p:sp>
      <p:sp>
        <p:nvSpPr>
          <p:cNvPr id="303" name="Google Shape;303;p86"/>
          <p:cNvSpPr txBox="1"/>
          <p:nvPr>
            <p:ph idx="2" type="body"/>
          </p:nvPr>
        </p:nvSpPr>
        <p:spPr>
          <a:xfrm>
            <a:off x="5740823" y="5262296"/>
            <a:ext cx="5869987" cy="689515"/>
          </a:xfrm>
          <a:prstGeom prst="rect">
            <a:avLst/>
          </a:prstGeom>
          <a:noFill/>
          <a:ln>
            <a:noFill/>
          </a:ln>
        </p:spPr>
        <p:txBody>
          <a:bodyPr anchorCtr="0" anchor="ctr" bIns="45700" lIns="91425" spcFirstLastPara="1" rIns="91425" wrap="square" tIns="45700">
            <a:normAutofit/>
          </a:bodyPr>
          <a:lstStyle>
            <a:lvl1pPr indent="-228600" lvl="0" marL="457200" algn="r">
              <a:spcBef>
                <a:spcPts val="220"/>
              </a:spcBef>
              <a:spcAft>
                <a:spcPts val="0"/>
              </a:spcAft>
              <a:buSzPts val="1012"/>
              <a:buNone/>
              <a:defRPr sz="1100">
                <a:solidFill>
                  <a:schemeClr val="lt1"/>
                </a:solidFill>
                <a:latin typeface="EB Garamond"/>
                <a:ea typeface="EB Garamond"/>
                <a:cs typeface="EB Garamond"/>
                <a:sym typeface="EB Garamond"/>
              </a:defRPr>
            </a:lvl1pPr>
            <a:lvl2pPr indent="-228600" lvl="1" marL="914400" algn="l">
              <a:spcBef>
                <a:spcPts val="600"/>
              </a:spcBef>
              <a:spcAft>
                <a:spcPts val="0"/>
              </a:spcAft>
              <a:buSzPts val="1012"/>
              <a:buNone/>
              <a:defRPr sz="1100"/>
            </a:lvl2pPr>
            <a:lvl3pPr indent="-228600" lvl="2" marL="1371600" algn="l">
              <a:spcBef>
                <a:spcPts val="600"/>
              </a:spcBef>
              <a:spcAft>
                <a:spcPts val="0"/>
              </a:spcAft>
              <a:buSzPts val="920"/>
              <a:buNone/>
              <a:defRPr sz="1000"/>
            </a:lvl3pPr>
            <a:lvl4pPr indent="-228600" lvl="3" marL="1828800" algn="l">
              <a:spcBef>
                <a:spcPts val="600"/>
              </a:spcBef>
              <a:spcAft>
                <a:spcPts val="0"/>
              </a:spcAft>
              <a:buSzPts val="828"/>
              <a:buNone/>
              <a:defRPr sz="900"/>
            </a:lvl4pPr>
            <a:lvl5pPr indent="-228600" lvl="4" marL="2286000" algn="l">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304" name="Google Shape;304;p86"/>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90CD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5" name="Google Shape;305;p86"/>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90CD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6" name="Google Shape;306;p86"/>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b="0" i="0" sz="900" u="none" cap="none" strike="noStrike">
                <a:solidFill>
                  <a:srgbClr val="90CD72"/>
                </a:solidFill>
                <a:latin typeface="Avenir"/>
                <a:ea typeface="Avenir"/>
                <a:cs typeface="Avenir"/>
                <a:sym typeface="Avenir"/>
              </a:defRPr>
            </a:lvl1pPr>
            <a:lvl2pPr indent="0" lvl="1" marL="0" algn="r">
              <a:lnSpc>
                <a:spcPct val="100000"/>
              </a:lnSpc>
              <a:spcBef>
                <a:spcPts val="0"/>
              </a:spcBef>
              <a:spcAft>
                <a:spcPts val="0"/>
              </a:spcAft>
              <a:buNone/>
              <a:defRPr b="0" i="0" sz="900" u="none" cap="none" strike="noStrike">
                <a:solidFill>
                  <a:srgbClr val="90CD72"/>
                </a:solidFill>
                <a:latin typeface="Avenir"/>
                <a:ea typeface="Avenir"/>
                <a:cs typeface="Avenir"/>
                <a:sym typeface="Avenir"/>
              </a:defRPr>
            </a:lvl2pPr>
            <a:lvl3pPr indent="0" lvl="2" marL="0" algn="r">
              <a:lnSpc>
                <a:spcPct val="100000"/>
              </a:lnSpc>
              <a:spcBef>
                <a:spcPts val="0"/>
              </a:spcBef>
              <a:spcAft>
                <a:spcPts val="0"/>
              </a:spcAft>
              <a:buNone/>
              <a:defRPr b="0" i="0" sz="900" u="none" cap="none" strike="noStrike">
                <a:solidFill>
                  <a:srgbClr val="90CD72"/>
                </a:solidFill>
                <a:latin typeface="Avenir"/>
                <a:ea typeface="Avenir"/>
                <a:cs typeface="Avenir"/>
                <a:sym typeface="Avenir"/>
              </a:defRPr>
            </a:lvl3pPr>
            <a:lvl4pPr indent="0" lvl="3" marL="0" algn="r">
              <a:lnSpc>
                <a:spcPct val="100000"/>
              </a:lnSpc>
              <a:spcBef>
                <a:spcPts val="0"/>
              </a:spcBef>
              <a:spcAft>
                <a:spcPts val="0"/>
              </a:spcAft>
              <a:buNone/>
              <a:defRPr b="0" i="0" sz="900" u="none" cap="none" strike="noStrike">
                <a:solidFill>
                  <a:srgbClr val="90CD72"/>
                </a:solidFill>
                <a:latin typeface="Avenir"/>
                <a:ea typeface="Avenir"/>
                <a:cs typeface="Avenir"/>
                <a:sym typeface="Avenir"/>
              </a:defRPr>
            </a:lvl4pPr>
            <a:lvl5pPr indent="0" lvl="4" marL="0" algn="r">
              <a:lnSpc>
                <a:spcPct val="100000"/>
              </a:lnSpc>
              <a:spcBef>
                <a:spcPts val="0"/>
              </a:spcBef>
              <a:spcAft>
                <a:spcPts val="0"/>
              </a:spcAft>
              <a:buNone/>
              <a:defRPr b="0" i="0" sz="900" u="none" cap="none" strike="noStrike">
                <a:solidFill>
                  <a:srgbClr val="90CD72"/>
                </a:solidFill>
                <a:latin typeface="Avenir"/>
                <a:ea typeface="Avenir"/>
                <a:cs typeface="Avenir"/>
                <a:sym typeface="Avenir"/>
              </a:defRPr>
            </a:lvl5pPr>
            <a:lvl6pPr indent="0" lvl="5" marL="0" algn="r">
              <a:lnSpc>
                <a:spcPct val="100000"/>
              </a:lnSpc>
              <a:spcBef>
                <a:spcPts val="0"/>
              </a:spcBef>
              <a:spcAft>
                <a:spcPts val="0"/>
              </a:spcAft>
              <a:buNone/>
              <a:defRPr b="0" i="0" sz="900" u="none" cap="none" strike="noStrike">
                <a:solidFill>
                  <a:srgbClr val="90CD72"/>
                </a:solidFill>
                <a:latin typeface="Avenir"/>
                <a:ea typeface="Avenir"/>
                <a:cs typeface="Avenir"/>
                <a:sym typeface="Avenir"/>
              </a:defRPr>
            </a:lvl6pPr>
            <a:lvl7pPr indent="0" lvl="6" marL="0" algn="r">
              <a:lnSpc>
                <a:spcPct val="100000"/>
              </a:lnSpc>
              <a:spcBef>
                <a:spcPts val="0"/>
              </a:spcBef>
              <a:spcAft>
                <a:spcPts val="0"/>
              </a:spcAft>
              <a:buNone/>
              <a:defRPr b="0" i="0" sz="900" u="none" cap="none" strike="noStrike">
                <a:solidFill>
                  <a:srgbClr val="90CD72"/>
                </a:solidFill>
                <a:latin typeface="Avenir"/>
                <a:ea typeface="Avenir"/>
                <a:cs typeface="Avenir"/>
                <a:sym typeface="Avenir"/>
              </a:defRPr>
            </a:lvl7pPr>
            <a:lvl8pPr indent="0" lvl="7" marL="0" algn="r">
              <a:lnSpc>
                <a:spcPct val="100000"/>
              </a:lnSpc>
              <a:spcBef>
                <a:spcPts val="0"/>
              </a:spcBef>
              <a:spcAft>
                <a:spcPts val="0"/>
              </a:spcAft>
              <a:buNone/>
              <a:defRPr b="0" i="0" sz="900" u="none" cap="none" strike="noStrike">
                <a:solidFill>
                  <a:srgbClr val="90CD72"/>
                </a:solidFill>
                <a:latin typeface="Avenir"/>
                <a:ea typeface="Avenir"/>
                <a:cs typeface="Avenir"/>
                <a:sym typeface="Avenir"/>
              </a:defRPr>
            </a:lvl8pPr>
            <a:lvl9pPr indent="0" lvl="8" marL="0" algn="r">
              <a:lnSpc>
                <a:spcPct val="100000"/>
              </a:lnSpc>
              <a:spcBef>
                <a:spcPts val="0"/>
              </a:spcBef>
              <a:spcAft>
                <a:spcPts val="0"/>
              </a:spcAft>
              <a:buNone/>
              <a:defRPr b="0" i="0" sz="900" u="none" cap="none" strike="noStrike">
                <a:solidFill>
                  <a:srgbClr val="90CD7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07" name="Shape 307"/>
        <p:cNvGrpSpPr/>
        <p:nvPr/>
      </p:nvGrpSpPr>
      <p:grpSpPr>
        <a:xfrm>
          <a:off x="0" y="0"/>
          <a:ext cx="0" cy="0"/>
          <a:chOff x="0" y="0"/>
          <a:chExt cx="0" cy="0"/>
        </a:xfrm>
      </p:grpSpPr>
      <p:sp>
        <p:nvSpPr>
          <p:cNvPr id="308" name="Google Shape;308;p87"/>
          <p:cNvSpPr txBox="1"/>
          <p:nvPr>
            <p:ph type="title"/>
          </p:nvPr>
        </p:nvSpPr>
        <p:spPr>
          <a:xfrm>
            <a:off x="581193" y="4693389"/>
            <a:ext cx="11029616"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Avenir"/>
              <a:buNone/>
              <a:defRPr b="0" sz="2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9" name="Google Shape;309;p87"/>
          <p:cNvSpPr/>
          <p:nvPr>
            <p:ph idx="2" type="pic"/>
          </p:nvPr>
        </p:nvSpPr>
        <p:spPr>
          <a:xfrm>
            <a:off x="447817" y="599725"/>
            <a:ext cx="11290859" cy="3557252"/>
          </a:xfrm>
          <a:prstGeom prst="rect">
            <a:avLst/>
          </a:prstGeom>
          <a:noFill/>
          <a:ln>
            <a:noFill/>
          </a:ln>
        </p:spPr>
      </p:sp>
      <p:sp>
        <p:nvSpPr>
          <p:cNvPr id="310" name="Google Shape;310;p87"/>
          <p:cNvSpPr txBox="1"/>
          <p:nvPr>
            <p:ph idx="1" type="body"/>
          </p:nvPr>
        </p:nvSpPr>
        <p:spPr>
          <a:xfrm>
            <a:off x="581192" y="5260127"/>
            <a:ext cx="11029617" cy="598671"/>
          </a:xfrm>
          <a:prstGeom prst="rect">
            <a:avLst/>
          </a:prstGeom>
          <a:noFill/>
          <a:ln>
            <a:noFill/>
          </a:ln>
        </p:spPr>
        <p:txBody>
          <a:bodyPr anchorCtr="0" anchor="ctr" bIns="45700" lIns="91425" spcFirstLastPara="1" rIns="91425" wrap="square" tIns="45700">
            <a:normAutofit/>
          </a:bodyPr>
          <a:lstStyle>
            <a:lvl1pPr indent="-228600" lvl="0" marL="457200" algn="l">
              <a:spcBef>
                <a:spcPts val="240"/>
              </a:spcBef>
              <a:spcAft>
                <a:spcPts val="0"/>
              </a:spcAft>
              <a:buSzPts val="1104"/>
              <a:buNone/>
              <a:defRPr sz="1200"/>
            </a:lvl1pPr>
            <a:lvl2pPr indent="-228600" lvl="1" marL="914400" algn="l">
              <a:spcBef>
                <a:spcPts val="600"/>
              </a:spcBef>
              <a:spcAft>
                <a:spcPts val="0"/>
              </a:spcAft>
              <a:buSzPts val="1104"/>
              <a:buNone/>
              <a:defRPr sz="1200"/>
            </a:lvl2pPr>
            <a:lvl3pPr indent="-228600" lvl="2" marL="1371600" algn="l">
              <a:spcBef>
                <a:spcPts val="600"/>
              </a:spcBef>
              <a:spcAft>
                <a:spcPts val="0"/>
              </a:spcAft>
              <a:buSzPts val="920"/>
              <a:buNone/>
              <a:defRPr sz="1000"/>
            </a:lvl3pPr>
            <a:lvl4pPr indent="-228600" lvl="3" marL="1828800" algn="l">
              <a:spcBef>
                <a:spcPts val="600"/>
              </a:spcBef>
              <a:spcAft>
                <a:spcPts val="0"/>
              </a:spcAft>
              <a:buSzPts val="828"/>
              <a:buNone/>
              <a:defRPr sz="900"/>
            </a:lvl4pPr>
            <a:lvl5pPr indent="-228600" lvl="4" marL="2286000" algn="l">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311" name="Google Shape;311;p87"/>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2" name="Google Shape;312;p87"/>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3" name="Google Shape;313;p87"/>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pic>
        <p:nvPicPr>
          <p:cNvPr descr="Logo&#10;&#10;Description automatically generated" id="314" name="Google Shape;314;p87"/>
          <p:cNvPicPr preferRelativeResize="0"/>
          <p:nvPr/>
        </p:nvPicPr>
        <p:blipFill rotWithShape="1">
          <a:blip r:embed="rId2">
            <a:alphaModFix/>
          </a:blip>
          <a:srcRect b="22100" l="24976" r="24524" t="22232"/>
          <a:stretch/>
        </p:blipFill>
        <p:spPr>
          <a:xfrm>
            <a:off x="11276923" y="6316936"/>
            <a:ext cx="882869" cy="54391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able of Contents">
    <p:spTree>
      <p:nvGrpSpPr>
        <p:cNvPr id="315" name="Shape 315"/>
        <p:cNvGrpSpPr/>
        <p:nvPr/>
      </p:nvGrpSpPr>
      <p:grpSpPr>
        <a:xfrm>
          <a:off x="0" y="0"/>
          <a:ext cx="0" cy="0"/>
          <a:chOff x="0" y="0"/>
          <a:chExt cx="0" cy="0"/>
        </a:xfrm>
      </p:grpSpPr>
      <p:sp>
        <p:nvSpPr>
          <p:cNvPr id="316" name="Google Shape;316;p88"/>
          <p:cNvSpPr/>
          <p:nvPr/>
        </p:nvSpPr>
        <p:spPr>
          <a:xfrm>
            <a:off x="446082" y="657226"/>
            <a:ext cx="3711582" cy="5774374"/>
          </a:xfrm>
          <a:prstGeom prst="rect">
            <a:avLst/>
          </a:prstGeom>
          <a:solidFill>
            <a:srgbClr val="07718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7" name="Google Shape;317;p88"/>
          <p:cNvSpPr txBox="1"/>
          <p:nvPr>
            <p:ph type="title"/>
          </p:nvPr>
        </p:nvSpPr>
        <p:spPr>
          <a:xfrm>
            <a:off x="446082" y="2736386"/>
            <a:ext cx="3711582" cy="1189554"/>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2800"/>
              <a:buFont typeface="Avenir"/>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8" name="Google Shape;318;p88"/>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9" name="Google Shape;319;p88"/>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320" name="Google Shape;320;p88"/>
          <p:cNvSpPr txBox="1"/>
          <p:nvPr>
            <p:ph idx="1" type="body"/>
          </p:nvPr>
        </p:nvSpPr>
        <p:spPr>
          <a:xfrm>
            <a:off x="4348990" y="979807"/>
            <a:ext cx="7400925" cy="4854463"/>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pic>
        <p:nvPicPr>
          <p:cNvPr descr="Logo&#10;&#10;Description automatically generated" id="321" name="Google Shape;321;p88"/>
          <p:cNvPicPr preferRelativeResize="0"/>
          <p:nvPr/>
        </p:nvPicPr>
        <p:blipFill rotWithShape="1">
          <a:blip r:embed="rId2">
            <a:alphaModFix/>
          </a:blip>
          <a:srcRect b="22100" l="24976" r="24524" t="22232"/>
          <a:stretch/>
        </p:blipFill>
        <p:spPr>
          <a:xfrm>
            <a:off x="11276923" y="6316936"/>
            <a:ext cx="882869" cy="54391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22" name="Shape 322"/>
        <p:cNvGrpSpPr/>
        <p:nvPr/>
      </p:nvGrpSpPr>
      <p:grpSpPr>
        <a:xfrm>
          <a:off x="0" y="0"/>
          <a:ext cx="0" cy="0"/>
          <a:chOff x="0" y="0"/>
          <a:chExt cx="0" cy="0"/>
        </a:xfrm>
      </p:grpSpPr>
      <p:sp>
        <p:nvSpPr>
          <p:cNvPr id="323" name="Google Shape;323;p89"/>
          <p:cNvSpPr/>
          <p:nvPr/>
        </p:nvSpPr>
        <p:spPr>
          <a:xfrm>
            <a:off x="440286" y="614407"/>
            <a:ext cx="11309338" cy="1189298"/>
          </a:xfrm>
          <a:prstGeom prst="rect">
            <a:avLst/>
          </a:prstGeom>
          <a:solidFill>
            <a:srgbClr val="0771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89"/>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00"/>
              <a:buFont typeface="Avenir"/>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5" name="Google Shape;325;p89"/>
          <p:cNvSpPr txBox="1"/>
          <p:nvPr>
            <p:ph idx="1" type="body"/>
          </p:nvPr>
        </p:nvSpPr>
        <p:spPr>
          <a:xfrm rot="5400000">
            <a:off x="4334603" y="-1417408"/>
            <a:ext cx="3522794" cy="11029616"/>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22072" lvl="1" marL="914400" algn="l">
              <a:spcBef>
                <a:spcPts val="600"/>
              </a:spcBef>
              <a:spcAft>
                <a:spcPts val="0"/>
              </a:spcAft>
              <a:buSzPts val="1472"/>
              <a:buChar char="◼"/>
              <a:defRPr/>
            </a:lvl2pPr>
            <a:lvl3pPr indent="-310388" lvl="2" marL="1371600" algn="l">
              <a:spcBef>
                <a:spcPts val="600"/>
              </a:spcBef>
              <a:spcAft>
                <a:spcPts val="0"/>
              </a:spcAft>
              <a:buSzPts val="1288"/>
              <a:buChar char="◼"/>
              <a:defRPr/>
            </a:lvl3pPr>
            <a:lvl4pPr indent="-298703" lvl="3" marL="1828800" algn="l">
              <a:spcBef>
                <a:spcPts val="600"/>
              </a:spcBef>
              <a:spcAft>
                <a:spcPts val="0"/>
              </a:spcAft>
              <a:buSzPts val="1104"/>
              <a:buChar char="◼"/>
              <a:defRPr/>
            </a:lvl4pPr>
            <a:lvl5pPr indent="-298704" lvl="4" marL="2286000" algn="l">
              <a:spcBef>
                <a:spcPts val="600"/>
              </a:spcBef>
              <a:spcAft>
                <a:spcPts val="0"/>
              </a:spcAft>
              <a:buSzPts val="1104"/>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326" name="Google Shape;326;p89"/>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7" name="Google Shape;327;p89"/>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8" name="Google Shape;328;p89"/>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pic>
        <p:nvPicPr>
          <p:cNvPr descr="Logo&#10;&#10;Description automatically generated" id="329" name="Google Shape;329;p89"/>
          <p:cNvPicPr preferRelativeResize="0"/>
          <p:nvPr/>
        </p:nvPicPr>
        <p:blipFill rotWithShape="1">
          <a:blip r:embed="rId2">
            <a:alphaModFix/>
          </a:blip>
          <a:srcRect b="22100" l="24976" r="24524" t="22232"/>
          <a:stretch/>
        </p:blipFill>
        <p:spPr>
          <a:xfrm>
            <a:off x="11276923" y="6316936"/>
            <a:ext cx="882869" cy="54391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Heading">
  <p:cSld name="Blank with Heading">
    <p:spTree>
      <p:nvGrpSpPr>
        <p:cNvPr id="39" name="Shape 39"/>
        <p:cNvGrpSpPr/>
        <p:nvPr/>
      </p:nvGrpSpPr>
      <p:grpSpPr>
        <a:xfrm>
          <a:off x="0" y="0"/>
          <a:ext cx="0" cy="0"/>
          <a:chOff x="0" y="0"/>
          <a:chExt cx="0" cy="0"/>
        </a:xfrm>
      </p:grpSpPr>
      <p:sp>
        <p:nvSpPr>
          <p:cNvPr id="40" name="Google Shape;40;p61"/>
          <p:cNvSpPr txBox="1"/>
          <p:nvPr>
            <p:ph type="title"/>
          </p:nvPr>
        </p:nvSpPr>
        <p:spPr>
          <a:xfrm>
            <a:off x="1443895" y="314793"/>
            <a:ext cx="9829408" cy="41387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1"/>
          <p:cNvSpPr txBox="1"/>
          <p:nvPr>
            <p:ph idx="12" type="sldNum"/>
          </p:nvPr>
        </p:nvSpPr>
        <p:spPr>
          <a:xfrm>
            <a:off x="8610601" y="6312939"/>
            <a:ext cx="2670907" cy="3600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SzPts val="900"/>
              <a:buNone/>
              <a:defRPr/>
            </a:lvl1pPr>
            <a:lvl2pPr indent="0" lvl="1" marL="0" marR="0" algn="r">
              <a:lnSpc>
                <a:spcPct val="100000"/>
              </a:lnSpc>
              <a:spcBef>
                <a:spcPts val="0"/>
              </a:spcBef>
              <a:spcAft>
                <a:spcPts val="0"/>
              </a:spcAft>
              <a:buSzPts val="900"/>
              <a:buNone/>
              <a:defRPr/>
            </a:lvl2pPr>
            <a:lvl3pPr indent="0" lvl="2" marL="0" marR="0" algn="r">
              <a:lnSpc>
                <a:spcPct val="100000"/>
              </a:lnSpc>
              <a:spcBef>
                <a:spcPts val="0"/>
              </a:spcBef>
              <a:spcAft>
                <a:spcPts val="0"/>
              </a:spcAft>
              <a:buSzPts val="900"/>
              <a:buNone/>
              <a:defRPr/>
            </a:lvl3pPr>
            <a:lvl4pPr indent="0" lvl="3" marL="0" marR="0" algn="r">
              <a:lnSpc>
                <a:spcPct val="100000"/>
              </a:lnSpc>
              <a:spcBef>
                <a:spcPts val="0"/>
              </a:spcBef>
              <a:spcAft>
                <a:spcPts val="0"/>
              </a:spcAft>
              <a:buSzPts val="900"/>
              <a:buNone/>
              <a:defRPr/>
            </a:lvl4pPr>
            <a:lvl5pPr indent="0" lvl="4" marL="0" marR="0" algn="r">
              <a:lnSpc>
                <a:spcPct val="100000"/>
              </a:lnSpc>
              <a:spcBef>
                <a:spcPts val="0"/>
              </a:spcBef>
              <a:spcAft>
                <a:spcPts val="0"/>
              </a:spcAft>
              <a:buSzPts val="900"/>
              <a:buNone/>
              <a:defRPr/>
            </a:lvl5pPr>
            <a:lvl6pPr indent="0" lvl="5" marL="0" marR="0" algn="r">
              <a:lnSpc>
                <a:spcPct val="100000"/>
              </a:lnSpc>
              <a:spcBef>
                <a:spcPts val="0"/>
              </a:spcBef>
              <a:spcAft>
                <a:spcPts val="0"/>
              </a:spcAft>
              <a:buSzPts val="900"/>
              <a:buNone/>
              <a:defRPr/>
            </a:lvl6pPr>
            <a:lvl7pPr indent="0" lvl="6" marL="0" marR="0" algn="r">
              <a:lnSpc>
                <a:spcPct val="100000"/>
              </a:lnSpc>
              <a:spcBef>
                <a:spcPts val="0"/>
              </a:spcBef>
              <a:spcAft>
                <a:spcPts val="0"/>
              </a:spcAft>
              <a:buSzPts val="900"/>
              <a:buNone/>
              <a:defRPr/>
            </a:lvl7pPr>
            <a:lvl8pPr indent="0" lvl="7" marL="0" marR="0" algn="r">
              <a:lnSpc>
                <a:spcPct val="100000"/>
              </a:lnSpc>
              <a:spcBef>
                <a:spcPts val="0"/>
              </a:spcBef>
              <a:spcAft>
                <a:spcPts val="0"/>
              </a:spcAft>
              <a:buSzPts val="900"/>
              <a:buNone/>
              <a:defRPr/>
            </a:lvl8pPr>
            <a:lvl9pPr indent="0" lvl="8" marL="0" marR="0" algn="r">
              <a:lnSpc>
                <a:spcPct val="100000"/>
              </a:lnSpc>
              <a:spcBef>
                <a:spcPts val="0"/>
              </a:spcBef>
              <a:spcAft>
                <a:spcPts val="0"/>
              </a:spcAft>
              <a:buSzPts val="900"/>
              <a:buNone/>
              <a:defRPr/>
            </a:lvl9pPr>
          </a:lstStyle>
          <a:p>
            <a:pPr indent="0" lvl="0" marL="0" rtl="0" algn="r">
              <a:spcBef>
                <a:spcPts val="0"/>
              </a:spcBef>
              <a:spcAft>
                <a:spcPts val="0"/>
              </a:spcAft>
              <a:buNone/>
            </a:pPr>
            <a:fld id="{00000000-1234-1234-1234-123412341234}" type="slidenum">
              <a:rPr lang="en-US"/>
              <a:t>‹#›</a:t>
            </a:fld>
            <a:endParaRPr/>
          </a:p>
        </p:txBody>
      </p:sp>
      <p:pic>
        <p:nvPicPr>
          <p:cNvPr descr="Logo&#10;&#10;Description automatically generated" id="42" name="Google Shape;42;p61"/>
          <p:cNvPicPr preferRelativeResize="0"/>
          <p:nvPr/>
        </p:nvPicPr>
        <p:blipFill rotWithShape="1">
          <a:blip r:embed="rId2">
            <a:alphaModFix/>
          </a:blip>
          <a:srcRect b="0" l="0" r="0" t="0"/>
          <a:stretch/>
        </p:blipFill>
        <p:spPr>
          <a:xfrm>
            <a:off x="11276923" y="6316936"/>
            <a:ext cx="882869" cy="54391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30" name="Shape 330"/>
        <p:cNvGrpSpPr/>
        <p:nvPr/>
      </p:nvGrpSpPr>
      <p:grpSpPr>
        <a:xfrm>
          <a:off x="0" y="0"/>
          <a:ext cx="0" cy="0"/>
          <a:chOff x="0" y="0"/>
          <a:chExt cx="0" cy="0"/>
        </a:xfrm>
      </p:grpSpPr>
      <p:sp>
        <p:nvSpPr>
          <p:cNvPr id="331" name="Google Shape;331;p90"/>
          <p:cNvSpPr/>
          <p:nvPr/>
        </p:nvSpPr>
        <p:spPr>
          <a:xfrm>
            <a:off x="8839201" y="599725"/>
            <a:ext cx="2906817" cy="5816950"/>
          </a:xfrm>
          <a:prstGeom prst="rect">
            <a:avLst/>
          </a:prstGeom>
          <a:solidFill>
            <a:srgbClr val="07718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32" name="Google Shape;332;p90"/>
          <p:cNvSpPr txBox="1"/>
          <p:nvPr>
            <p:ph type="title"/>
          </p:nvPr>
        </p:nvSpPr>
        <p:spPr>
          <a:xfrm rot="5400000">
            <a:off x="7249746" y="2265181"/>
            <a:ext cx="5183073" cy="200416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00"/>
              <a:buFont typeface="Avenir"/>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3" name="Google Shape;333;p90"/>
          <p:cNvSpPr txBox="1"/>
          <p:nvPr>
            <p:ph idx="1" type="body"/>
          </p:nvPr>
        </p:nvSpPr>
        <p:spPr>
          <a:xfrm rot="5400000">
            <a:off x="2131526" y="-680877"/>
            <a:ext cx="5183073" cy="7896279"/>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334" name="Google Shape;334;p90"/>
          <p:cNvSpPr txBox="1"/>
          <p:nvPr>
            <p:ph idx="10" type="dt"/>
          </p:nvPr>
        </p:nvSpPr>
        <p:spPr>
          <a:xfrm>
            <a:off x="8993673" y="5956137"/>
            <a:ext cx="1328141"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90CD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5" name="Google Shape;335;p90"/>
          <p:cNvSpPr txBox="1"/>
          <p:nvPr>
            <p:ph idx="11" type="ftr"/>
          </p:nvPr>
        </p:nvSpPr>
        <p:spPr>
          <a:xfrm>
            <a:off x="774923" y="5951811"/>
            <a:ext cx="789627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6" name="Google Shape;336;p90"/>
          <p:cNvSpPr txBox="1"/>
          <p:nvPr>
            <p:ph idx="12" type="sldNum"/>
          </p:nvPr>
        </p:nvSpPr>
        <p:spPr>
          <a:xfrm>
            <a:off x="10446615" y="5956137"/>
            <a:ext cx="116419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b="0" i="0" sz="900" u="none" cap="none" strike="noStrike">
                <a:solidFill>
                  <a:srgbClr val="90CD72"/>
                </a:solidFill>
                <a:latin typeface="Avenir"/>
                <a:ea typeface="Avenir"/>
                <a:cs typeface="Avenir"/>
                <a:sym typeface="Avenir"/>
              </a:defRPr>
            </a:lvl1pPr>
            <a:lvl2pPr indent="0" lvl="1" marL="0" algn="r">
              <a:lnSpc>
                <a:spcPct val="100000"/>
              </a:lnSpc>
              <a:spcBef>
                <a:spcPts val="0"/>
              </a:spcBef>
              <a:spcAft>
                <a:spcPts val="0"/>
              </a:spcAft>
              <a:buNone/>
              <a:defRPr b="0" i="0" sz="900" u="none" cap="none" strike="noStrike">
                <a:solidFill>
                  <a:srgbClr val="90CD72"/>
                </a:solidFill>
                <a:latin typeface="Avenir"/>
                <a:ea typeface="Avenir"/>
                <a:cs typeface="Avenir"/>
                <a:sym typeface="Avenir"/>
              </a:defRPr>
            </a:lvl2pPr>
            <a:lvl3pPr indent="0" lvl="2" marL="0" algn="r">
              <a:lnSpc>
                <a:spcPct val="100000"/>
              </a:lnSpc>
              <a:spcBef>
                <a:spcPts val="0"/>
              </a:spcBef>
              <a:spcAft>
                <a:spcPts val="0"/>
              </a:spcAft>
              <a:buNone/>
              <a:defRPr b="0" i="0" sz="900" u="none" cap="none" strike="noStrike">
                <a:solidFill>
                  <a:srgbClr val="90CD72"/>
                </a:solidFill>
                <a:latin typeface="Avenir"/>
                <a:ea typeface="Avenir"/>
                <a:cs typeface="Avenir"/>
                <a:sym typeface="Avenir"/>
              </a:defRPr>
            </a:lvl3pPr>
            <a:lvl4pPr indent="0" lvl="3" marL="0" algn="r">
              <a:lnSpc>
                <a:spcPct val="100000"/>
              </a:lnSpc>
              <a:spcBef>
                <a:spcPts val="0"/>
              </a:spcBef>
              <a:spcAft>
                <a:spcPts val="0"/>
              </a:spcAft>
              <a:buNone/>
              <a:defRPr b="0" i="0" sz="900" u="none" cap="none" strike="noStrike">
                <a:solidFill>
                  <a:srgbClr val="90CD72"/>
                </a:solidFill>
                <a:latin typeface="Avenir"/>
                <a:ea typeface="Avenir"/>
                <a:cs typeface="Avenir"/>
                <a:sym typeface="Avenir"/>
              </a:defRPr>
            </a:lvl4pPr>
            <a:lvl5pPr indent="0" lvl="4" marL="0" algn="r">
              <a:lnSpc>
                <a:spcPct val="100000"/>
              </a:lnSpc>
              <a:spcBef>
                <a:spcPts val="0"/>
              </a:spcBef>
              <a:spcAft>
                <a:spcPts val="0"/>
              </a:spcAft>
              <a:buNone/>
              <a:defRPr b="0" i="0" sz="900" u="none" cap="none" strike="noStrike">
                <a:solidFill>
                  <a:srgbClr val="90CD72"/>
                </a:solidFill>
                <a:latin typeface="Avenir"/>
                <a:ea typeface="Avenir"/>
                <a:cs typeface="Avenir"/>
                <a:sym typeface="Avenir"/>
              </a:defRPr>
            </a:lvl5pPr>
            <a:lvl6pPr indent="0" lvl="5" marL="0" algn="r">
              <a:lnSpc>
                <a:spcPct val="100000"/>
              </a:lnSpc>
              <a:spcBef>
                <a:spcPts val="0"/>
              </a:spcBef>
              <a:spcAft>
                <a:spcPts val="0"/>
              </a:spcAft>
              <a:buNone/>
              <a:defRPr b="0" i="0" sz="900" u="none" cap="none" strike="noStrike">
                <a:solidFill>
                  <a:srgbClr val="90CD72"/>
                </a:solidFill>
                <a:latin typeface="Avenir"/>
                <a:ea typeface="Avenir"/>
                <a:cs typeface="Avenir"/>
                <a:sym typeface="Avenir"/>
              </a:defRPr>
            </a:lvl6pPr>
            <a:lvl7pPr indent="0" lvl="6" marL="0" algn="r">
              <a:lnSpc>
                <a:spcPct val="100000"/>
              </a:lnSpc>
              <a:spcBef>
                <a:spcPts val="0"/>
              </a:spcBef>
              <a:spcAft>
                <a:spcPts val="0"/>
              </a:spcAft>
              <a:buNone/>
              <a:defRPr b="0" i="0" sz="900" u="none" cap="none" strike="noStrike">
                <a:solidFill>
                  <a:srgbClr val="90CD72"/>
                </a:solidFill>
                <a:latin typeface="Avenir"/>
                <a:ea typeface="Avenir"/>
                <a:cs typeface="Avenir"/>
                <a:sym typeface="Avenir"/>
              </a:defRPr>
            </a:lvl7pPr>
            <a:lvl8pPr indent="0" lvl="7" marL="0" algn="r">
              <a:lnSpc>
                <a:spcPct val="100000"/>
              </a:lnSpc>
              <a:spcBef>
                <a:spcPts val="0"/>
              </a:spcBef>
              <a:spcAft>
                <a:spcPts val="0"/>
              </a:spcAft>
              <a:buNone/>
              <a:defRPr b="0" i="0" sz="900" u="none" cap="none" strike="noStrike">
                <a:solidFill>
                  <a:srgbClr val="90CD72"/>
                </a:solidFill>
                <a:latin typeface="Avenir"/>
                <a:ea typeface="Avenir"/>
                <a:cs typeface="Avenir"/>
                <a:sym typeface="Avenir"/>
              </a:defRPr>
            </a:lvl8pPr>
            <a:lvl9pPr indent="0" lvl="8" marL="0" algn="r">
              <a:lnSpc>
                <a:spcPct val="100000"/>
              </a:lnSpc>
              <a:spcBef>
                <a:spcPts val="0"/>
              </a:spcBef>
              <a:spcAft>
                <a:spcPts val="0"/>
              </a:spcAft>
              <a:buNone/>
              <a:defRPr b="0" i="0" sz="900" u="none" cap="none" strike="noStrike">
                <a:solidFill>
                  <a:srgbClr val="90CD7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eft Logo">
  <p:cSld name="Title Slide Left Logo">
    <p:spTree>
      <p:nvGrpSpPr>
        <p:cNvPr id="43" name="Shape 43"/>
        <p:cNvGrpSpPr/>
        <p:nvPr/>
      </p:nvGrpSpPr>
      <p:grpSpPr>
        <a:xfrm>
          <a:off x="0" y="0"/>
          <a:ext cx="0" cy="0"/>
          <a:chOff x="0" y="0"/>
          <a:chExt cx="0" cy="0"/>
        </a:xfrm>
      </p:grpSpPr>
      <p:pic>
        <p:nvPicPr>
          <p:cNvPr descr="A picture containing logo&#10;&#10;Description automatically generated" id="44" name="Google Shape;44;p25"/>
          <p:cNvPicPr preferRelativeResize="0"/>
          <p:nvPr/>
        </p:nvPicPr>
        <p:blipFill rotWithShape="1">
          <a:blip r:embed="rId2">
            <a:alphaModFix/>
          </a:blip>
          <a:srcRect b="0" l="0" r="0" t="0"/>
          <a:stretch/>
        </p:blipFill>
        <p:spPr>
          <a:xfrm>
            <a:off x="199497" y="467435"/>
            <a:ext cx="3271520" cy="1494903"/>
          </a:xfrm>
          <a:prstGeom prst="rect">
            <a:avLst/>
          </a:prstGeom>
          <a:noFill/>
          <a:ln>
            <a:noFill/>
          </a:ln>
        </p:spPr>
      </p:pic>
      <p:sp>
        <p:nvSpPr>
          <p:cNvPr id="45" name="Google Shape;45;p25"/>
          <p:cNvSpPr/>
          <p:nvPr/>
        </p:nvSpPr>
        <p:spPr>
          <a:xfrm>
            <a:off x="446534" y="3085765"/>
            <a:ext cx="11262866" cy="3304800"/>
          </a:xfrm>
          <a:prstGeom prst="rect">
            <a:avLst/>
          </a:prstGeom>
          <a:solidFill>
            <a:srgbClr val="0771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25"/>
          <p:cNvSpPr txBox="1"/>
          <p:nvPr>
            <p:ph type="ctrTitle"/>
          </p:nvPr>
        </p:nvSpPr>
        <p:spPr>
          <a:xfrm>
            <a:off x="581191" y="1020431"/>
            <a:ext cx="10993549" cy="147501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Avenir"/>
              <a:buNone/>
              <a:defRPr sz="3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5"/>
          <p:cNvSpPr txBox="1"/>
          <p:nvPr>
            <p:ph idx="1" type="subTitle"/>
          </p:nvPr>
        </p:nvSpPr>
        <p:spPr>
          <a:xfrm>
            <a:off x="581194" y="2495445"/>
            <a:ext cx="10993546" cy="590321"/>
          </a:xfrm>
          <a:prstGeom prst="rect">
            <a:avLst/>
          </a:prstGeom>
          <a:noFill/>
          <a:ln>
            <a:noFill/>
          </a:ln>
        </p:spPr>
        <p:txBody>
          <a:bodyPr anchorCtr="0" anchor="t" bIns="45700" lIns="91425" spcFirstLastPara="1" rIns="91425" wrap="square" tIns="45700">
            <a:normAutofit/>
          </a:bodyPr>
          <a:lstStyle>
            <a:lvl1pPr lvl="0" algn="l">
              <a:lnSpc>
                <a:spcPct val="100000"/>
              </a:lnSpc>
              <a:spcBef>
                <a:spcPts val="320"/>
              </a:spcBef>
              <a:spcAft>
                <a:spcPts val="0"/>
              </a:spcAft>
              <a:buSzPts val="1472"/>
              <a:buNone/>
              <a:defRPr sz="1600" cap="none">
                <a:solidFill>
                  <a:schemeClr val="accent2"/>
                </a:solidFill>
              </a:defRPr>
            </a:lvl1pPr>
            <a:lvl2pPr lvl="1" algn="ctr">
              <a:lnSpc>
                <a:spcPct val="100000"/>
              </a:lnSpc>
              <a:spcBef>
                <a:spcPts val="600"/>
              </a:spcBef>
              <a:spcAft>
                <a:spcPts val="0"/>
              </a:spcAft>
              <a:buSzPts val="1472"/>
              <a:buNone/>
              <a:defRPr>
                <a:solidFill>
                  <a:srgbClr val="888888"/>
                </a:solidFill>
              </a:defRPr>
            </a:lvl2pPr>
            <a:lvl3pPr lvl="2" algn="ctr">
              <a:lnSpc>
                <a:spcPct val="100000"/>
              </a:lnSpc>
              <a:spcBef>
                <a:spcPts val="600"/>
              </a:spcBef>
              <a:spcAft>
                <a:spcPts val="0"/>
              </a:spcAft>
              <a:buSzPts val="1288"/>
              <a:buNone/>
              <a:defRPr>
                <a:solidFill>
                  <a:srgbClr val="888888"/>
                </a:solidFill>
              </a:defRPr>
            </a:lvl3pPr>
            <a:lvl4pPr lvl="3" algn="ctr">
              <a:lnSpc>
                <a:spcPct val="100000"/>
              </a:lnSpc>
              <a:spcBef>
                <a:spcPts val="600"/>
              </a:spcBef>
              <a:spcAft>
                <a:spcPts val="0"/>
              </a:spcAft>
              <a:buSzPts val="1104"/>
              <a:buNone/>
              <a:defRPr>
                <a:solidFill>
                  <a:srgbClr val="888888"/>
                </a:solidFill>
              </a:defRPr>
            </a:lvl4pPr>
            <a:lvl5pPr lvl="4" algn="ctr">
              <a:lnSpc>
                <a:spcPct val="100000"/>
              </a:lnSpc>
              <a:spcBef>
                <a:spcPts val="600"/>
              </a:spcBef>
              <a:spcAft>
                <a:spcPts val="0"/>
              </a:spcAft>
              <a:buSzPts val="1104"/>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
        <p:nvSpPr>
          <p:cNvPr id="48" name="Google Shape;48;p25"/>
          <p:cNvSpPr txBox="1"/>
          <p:nvPr>
            <p:ph idx="10" type="dt"/>
          </p:nvPr>
        </p:nvSpPr>
        <p:spPr>
          <a:xfrm>
            <a:off x="7605951" y="5956137"/>
            <a:ext cx="28448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5"/>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5"/>
          <p:cNvSpPr txBox="1"/>
          <p:nvPr>
            <p:ph idx="12" type="sldNum"/>
          </p:nvPr>
        </p:nvSpPr>
        <p:spPr>
          <a:xfrm>
            <a:off x="10558300" y="5956137"/>
            <a:ext cx="101644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1" name="Shape 51"/>
        <p:cNvGrpSpPr/>
        <p:nvPr/>
      </p:nvGrpSpPr>
      <p:grpSpPr>
        <a:xfrm>
          <a:off x="0" y="0"/>
          <a:ext cx="0" cy="0"/>
          <a:chOff x="0" y="0"/>
          <a:chExt cx="0" cy="0"/>
        </a:xfrm>
      </p:grpSpPr>
      <p:sp>
        <p:nvSpPr>
          <p:cNvPr id="52" name="Google Shape;52;p41"/>
          <p:cNvSpPr/>
          <p:nvPr/>
        </p:nvSpPr>
        <p:spPr>
          <a:xfrm>
            <a:off x="447817" y="5141973"/>
            <a:ext cx="11298200" cy="1274702"/>
          </a:xfrm>
          <a:prstGeom prst="rect">
            <a:avLst/>
          </a:prstGeom>
          <a:solidFill>
            <a:srgbClr val="0771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41"/>
          <p:cNvSpPr txBox="1"/>
          <p:nvPr>
            <p:ph type="title"/>
          </p:nvPr>
        </p:nvSpPr>
        <p:spPr>
          <a:xfrm>
            <a:off x="581192" y="5262296"/>
            <a:ext cx="4909445" cy="68951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2000"/>
              <a:buFont typeface="Avenir"/>
              <a:buNone/>
              <a:defRPr b="0" sz="2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1"/>
          <p:cNvSpPr txBox="1"/>
          <p:nvPr>
            <p:ph idx="1" type="body"/>
          </p:nvPr>
        </p:nvSpPr>
        <p:spPr>
          <a:xfrm>
            <a:off x="447816" y="601200"/>
            <a:ext cx="11292840" cy="4204800"/>
          </a:xfrm>
          <a:prstGeom prst="rect">
            <a:avLst/>
          </a:prstGeom>
          <a:noFill/>
          <a:ln>
            <a:noFill/>
          </a:ln>
        </p:spPr>
        <p:txBody>
          <a:bodyPr anchorCtr="0" anchor="ctr" bIns="45700" lIns="91425" spcFirstLastPara="1" rIns="91425" wrap="square" tIns="45700">
            <a:normAutofit/>
          </a:bodyPr>
          <a:lstStyle>
            <a:lvl1pPr indent="-345440" lvl="0" marL="457200" algn="l">
              <a:lnSpc>
                <a:spcPct val="100000"/>
              </a:lnSpc>
              <a:spcBef>
                <a:spcPts val="400"/>
              </a:spcBef>
              <a:spcAft>
                <a:spcPts val="0"/>
              </a:spcAft>
              <a:buSzPts val="1840"/>
              <a:buChar char="◼"/>
              <a:defRPr sz="2000">
                <a:solidFill>
                  <a:schemeClr val="dk2"/>
                </a:solidFill>
              </a:defRPr>
            </a:lvl1pPr>
            <a:lvl2pPr indent="-333756" lvl="1" marL="914400" algn="l">
              <a:lnSpc>
                <a:spcPct val="100000"/>
              </a:lnSpc>
              <a:spcBef>
                <a:spcPts val="600"/>
              </a:spcBef>
              <a:spcAft>
                <a:spcPts val="0"/>
              </a:spcAft>
              <a:buSzPts val="1656"/>
              <a:buChar char="◼"/>
              <a:defRPr sz="1800">
                <a:solidFill>
                  <a:schemeClr val="dk2"/>
                </a:solidFill>
              </a:defRPr>
            </a:lvl2pPr>
            <a:lvl3pPr indent="-322072" lvl="2" marL="1371600" algn="l">
              <a:lnSpc>
                <a:spcPct val="100000"/>
              </a:lnSpc>
              <a:spcBef>
                <a:spcPts val="600"/>
              </a:spcBef>
              <a:spcAft>
                <a:spcPts val="0"/>
              </a:spcAft>
              <a:buSzPts val="1472"/>
              <a:buChar char="◼"/>
              <a:defRPr sz="1600">
                <a:solidFill>
                  <a:schemeClr val="dk2"/>
                </a:solidFill>
              </a:defRPr>
            </a:lvl3pPr>
            <a:lvl4pPr indent="-310388" lvl="3" marL="1828800" algn="l">
              <a:lnSpc>
                <a:spcPct val="100000"/>
              </a:lnSpc>
              <a:spcBef>
                <a:spcPts val="600"/>
              </a:spcBef>
              <a:spcAft>
                <a:spcPts val="0"/>
              </a:spcAft>
              <a:buSzPts val="1288"/>
              <a:buChar char="◼"/>
              <a:defRPr sz="1400">
                <a:solidFill>
                  <a:schemeClr val="dk2"/>
                </a:solidFill>
              </a:defRPr>
            </a:lvl4pPr>
            <a:lvl5pPr indent="-310388" lvl="4" marL="2286000" algn="l">
              <a:lnSpc>
                <a:spcPct val="100000"/>
              </a:lnSpc>
              <a:spcBef>
                <a:spcPts val="600"/>
              </a:spcBef>
              <a:spcAft>
                <a:spcPts val="0"/>
              </a:spcAft>
              <a:buSzPts val="1288"/>
              <a:buChar char="◼"/>
              <a:defRPr sz="1400">
                <a:solidFill>
                  <a:schemeClr val="dk2"/>
                </a:solidFill>
              </a:defRPr>
            </a:lvl5pPr>
            <a:lvl6pPr indent="-310388" lvl="5" marL="2743200" algn="l">
              <a:lnSpc>
                <a:spcPct val="100000"/>
              </a:lnSpc>
              <a:spcBef>
                <a:spcPts val="600"/>
              </a:spcBef>
              <a:spcAft>
                <a:spcPts val="0"/>
              </a:spcAft>
              <a:buSzPts val="1288"/>
              <a:buChar char="◼"/>
              <a:defRPr sz="1400">
                <a:solidFill>
                  <a:schemeClr val="dk2"/>
                </a:solidFill>
              </a:defRPr>
            </a:lvl6pPr>
            <a:lvl7pPr indent="-310388" lvl="6" marL="3200400" algn="l">
              <a:lnSpc>
                <a:spcPct val="100000"/>
              </a:lnSpc>
              <a:spcBef>
                <a:spcPts val="600"/>
              </a:spcBef>
              <a:spcAft>
                <a:spcPts val="0"/>
              </a:spcAft>
              <a:buSzPts val="1288"/>
              <a:buChar char="◼"/>
              <a:defRPr sz="1400">
                <a:solidFill>
                  <a:schemeClr val="dk2"/>
                </a:solidFill>
              </a:defRPr>
            </a:lvl7pPr>
            <a:lvl8pPr indent="-310388" lvl="7" marL="3657600" algn="l">
              <a:lnSpc>
                <a:spcPct val="100000"/>
              </a:lnSpc>
              <a:spcBef>
                <a:spcPts val="600"/>
              </a:spcBef>
              <a:spcAft>
                <a:spcPts val="0"/>
              </a:spcAft>
              <a:buSzPts val="1288"/>
              <a:buChar char="◼"/>
              <a:defRPr sz="1400">
                <a:solidFill>
                  <a:schemeClr val="dk2"/>
                </a:solidFill>
              </a:defRPr>
            </a:lvl8pPr>
            <a:lvl9pPr indent="-310388" lvl="8" marL="4114800" algn="l">
              <a:lnSpc>
                <a:spcPct val="100000"/>
              </a:lnSpc>
              <a:spcBef>
                <a:spcPts val="600"/>
              </a:spcBef>
              <a:spcAft>
                <a:spcPts val="600"/>
              </a:spcAft>
              <a:buSzPts val="1288"/>
              <a:buChar char="◼"/>
              <a:defRPr sz="1400">
                <a:solidFill>
                  <a:schemeClr val="dk2"/>
                </a:solidFill>
              </a:defRPr>
            </a:lvl9pPr>
          </a:lstStyle>
          <a:p/>
        </p:txBody>
      </p:sp>
      <p:sp>
        <p:nvSpPr>
          <p:cNvPr id="55" name="Google Shape;55;p41"/>
          <p:cNvSpPr txBox="1"/>
          <p:nvPr>
            <p:ph idx="2" type="body"/>
          </p:nvPr>
        </p:nvSpPr>
        <p:spPr>
          <a:xfrm>
            <a:off x="5740823" y="5262296"/>
            <a:ext cx="5869987" cy="689515"/>
          </a:xfrm>
          <a:prstGeom prst="rect">
            <a:avLst/>
          </a:prstGeom>
          <a:noFill/>
          <a:ln>
            <a:noFill/>
          </a:ln>
        </p:spPr>
        <p:txBody>
          <a:bodyPr anchorCtr="0" anchor="ctr" bIns="45700" lIns="91425" spcFirstLastPara="1" rIns="91425" wrap="square" tIns="45700">
            <a:normAutofit/>
          </a:bodyPr>
          <a:lstStyle>
            <a:lvl1pPr indent="-228600" lvl="0" marL="457200" algn="r">
              <a:lnSpc>
                <a:spcPct val="100000"/>
              </a:lnSpc>
              <a:spcBef>
                <a:spcPts val="220"/>
              </a:spcBef>
              <a:spcAft>
                <a:spcPts val="0"/>
              </a:spcAft>
              <a:buSzPts val="1012"/>
              <a:buNone/>
              <a:defRPr sz="1100">
                <a:solidFill>
                  <a:schemeClr val="lt1"/>
                </a:solidFill>
                <a:latin typeface="EB Garamond"/>
                <a:ea typeface="EB Garamond"/>
                <a:cs typeface="EB Garamond"/>
                <a:sym typeface="EB Garamond"/>
              </a:defRPr>
            </a:lvl1pPr>
            <a:lvl2pPr indent="-228600" lvl="1" marL="914400" algn="l">
              <a:lnSpc>
                <a:spcPct val="100000"/>
              </a:lnSpc>
              <a:spcBef>
                <a:spcPts val="600"/>
              </a:spcBef>
              <a:spcAft>
                <a:spcPts val="0"/>
              </a:spcAft>
              <a:buSzPts val="1012"/>
              <a:buNone/>
              <a:defRPr sz="1100"/>
            </a:lvl2pPr>
            <a:lvl3pPr indent="-228600" lvl="2" marL="1371600" algn="l">
              <a:lnSpc>
                <a:spcPct val="100000"/>
              </a:lnSpc>
              <a:spcBef>
                <a:spcPts val="600"/>
              </a:spcBef>
              <a:spcAft>
                <a:spcPts val="0"/>
              </a:spcAft>
              <a:buSzPts val="920"/>
              <a:buNone/>
              <a:defRPr sz="1000"/>
            </a:lvl3pPr>
            <a:lvl4pPr indent="-228600" lvl="3" marL="1828800" algn="l">
              <a:lnSpc>
                <a:spcPct val="100000"/>
              </a:lnSpc>
              <a:spcBef>
                <a:spcPts val="600"/>
              </a:spcBef>
              <a:spcAft>
                <a:spcPts val="0"/>
              </a:spcAft>
              <a:buSzPts val="828"/>
              <a:buNone/>
              <a:defRPr sz="900"/>
            </a:lvl4pPr>
            <a:lvl5pPr indent="-228600" lvl="4" marL="2286000" algn="l">
              <a:lnSpc>
                <a:spcPct val="10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56" name="Google Shape;56;p41"/>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90CD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1"/>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90CD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1"/>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90CD72"/>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90CD72"/>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90CD72"/>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90CD72"/>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90CD72"/>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90CD72"/>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90CD72"/>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90CD72"/>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90CD7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59" name="Shape 59"/>
        <p:cNvGrpSpPr/>
        <p:nvPr/>
      </p:nvGrpSpPr>
      <p:grpSpPr>
        <a:xfrm>
          <a:off x="0" y="0"/>
          <a:ext cx="0" cy="0"/>
          <a:chOff x="0" y="0"/>
          <a:chExt cx="0" cy="0"/>
        </a:xfrm>
      </p:grpSpPr>
      <p:sp>
        <p:nvSpPr>
          <p:cNvPr id="60" name="Google Shape;60;p42"/>
          <p:cNvSpPr txBox="1"/>
          <p:nvPr>
            <p:ph type="title"/>
          </p:nvPr>
        </p:nvSpPr>
        <p:spPr>
          <a:xfrm>
            <a:off x="581193" y="4693389"/>
            <a:ext cx="11029616"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Avenir"/>
              <a:buNone/>
              <a:defRPr b="0" sz="2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2"/>
          <p:cNvSpPr/>
          <p:nvPr>
            <p:ph idx="2" type="pic"/>
          </p:nvPr>
        </p:nvSpPr>
        <p:spPr>
          <a:xfrm>
            <a:off x="447817" y="599725"/>
            <a:ext cx="11290859" cy="3557252"/>
          </a:xfrm>
          <a:prstGeom prst="rect">
            <a:avLst/>
          </a:prstGeom>
          <a:noFill/>
          <a:ln>
            <a:noFill/>
          </a:ln>
        </p:spPr>
      </p:sp>
      <p:sp>
        <p:nvSpPr>
          <p:cNvPr id="62" name="Google Shape;62;p42"/>
          <p:cNvSpPr txBox="1"/>
          <p:nvPr>
            <p:ph idx="1" type="body"/>
          </p:nvPr>
        </p:nvSpPr>
        <p:spPr>
          <a:xfrm>
            <a:off x="581192" y="5260127"/>
            <a:ext cx="11029617" cy="598671"/>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240"/>
              </a:spcBef>
              <a:spcAft>
                <a:spcPts val="0"/>
              </a:spcAft>
              <a:buSzPts val="1104"/>
              <a:buNone/>
              <a:defRPr sz="1200"/>
            </a:lvl1pPr>
            <a:lvl2pPr indent="-228600" lvl="1" marL="914400" algn="l">
              <a:lnSpc>
                <a:spcPct val="100000"/>
              </a:lnSpc>
              <a:spcBef>
                <a:spcPts val="600"/>
              </a:spcBef>
              <a:spcAft>
                <a:spcPts val="0"/>
              </a:spcAft>
              <a:buSzPts val="1104"/>
              <a:buNone/>
              <a:defRPr sz="1200"/>
            </a:lvl2pPr>
            <a:lvl3pPr indent="-228600" lvl="2" marL="1371600" algn="l">
              <a:lnSpc>
                <a:spcPct val="100000"/>
              </a:lnSpc>
              <a:spcBef>
                <a:spcPts val="600"/>
              </a:spcBef>
              <a:spcAft>
                <a:spcPts val="0"/>
              </a:spcAft>
              <a:buSzPts val="920"/>
              <a:buNone/>
              <a:defRPr sz="1000"/>
            </a:lvl3pPr>
            <a:lvl4pPr indent="-228600" lvl="3" marL="1828800" algn="l">
              <a:lnSpc>
                <a:spcPct val="100000"/>
              </a:lnSpc>
              <a:spcBef>
                <a:spcPts val="600"/>
              </a:spcBef>
              <a:spcAft>
                <a:spcPts val="0"/>
              </a:spcAft>
              <a:buSzPts val="828"/>
              <a:buNone/>
              <a:defRPr sz="900"/>
            </a:lvl4pPr>
            <a:lvl5pPr indent="-228600" lvl="4" marL="2286000" algn="l">
              <a:lnSpc>
                <a:spcPct val="10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63" name="Google Shape;63;p42"/>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2"/>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42"/>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43"/>
          <p:cNvSpPr/>
          <p:nvPr/>
        </p:nvSpPr>
        <p:spPr>
          <a:xfrm>
            <a:off x="440286" y="614407"/>
            <a:ext cx="11309338" cy="1189298"/>
          </a:xfrm>
          <a:prstGeom prst="rect">
            <a:avLst/>
          </a:prstGeom>
          <a:solidFill>
            <a:srgbClr val="0771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43"/>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800"/>
              <a:buFont typeface="Avenir"/>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43"/>
          <p:cNvSpPr txBox="1"/>
          <p:nvPr>
            <p:ph idx="1" type="body"/>
          </p:nvPr>
        </p:nvSpPr>
        <p:spPr>
          <a:xfrm rot="5400000">
            <a:off x="4334603" y="-1417408"/>
            <a:ext cx="3522794" cy="11029616"/>
          </a:xfrm>
          <a:prstGeom prst="rect">
            <a:avLst/>
          </a:prstGeom>
          <a:noFill/>
          <a:ln>
            <a:noFill/>
          </a:ln>
        </p:spPr>
        <p:txBody>
          <a:bodyPr anchorCtr="0" anchor="t"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22072" lvl="1" marL="914400" algn="l">
              <a:lnSpc>
                <a:spcPct val="100000"/>
              </a:lnSpc>
              <a:spcBef>
                <a:spcPts val="600"/>
              </a:spcBef>
              <a:spcAft>
                <a:spcPts val="0"/>
              </a:spcAft>
              <a:buSzPts val="1472"/>
              <a:buChar char="◼"/>
              <a:defRPr/>
            </a:lvl2pPr>
            <a:lvl3pPr indent="-310388" lvl="2" marL="1371600" algn="l">
              <a:lnSpc>
                <a:spcPct val="100000"/>
              </a:lnSpc>
              <a:spcBef>
                <a:spcPts val="600"/>
              </a:spcBef>
              <a:spcAft>
                <a:spcPts val="0"/>
              </a:spcAft>
              <a:buSzPts val="1288"/>
              <a:buChar char="◼"/>
              <a:defRPr/>
            </a:lvl3pPr>
            <a:lvl4pPr indent="-298703" lvl="3" marL="1828800" algn="l">
              <a:lnSpc>
                <a:spcPct val="100000"/>
              </a:lnSpc>
              <a:spcBef>
                <a:spcPts val="600"/>
              </a:spcBef>
              <a:spcAft>
                <a:spcPts val="0"/>
              </a:spcAft>
              <a:buSzPts val="1104"/>
              <a:buChar char="◼"/>
              <a:defRPr/>
            </a:lvl4pPr>
            <a:lvl5pPr indent="-298704" lvl="4" marL="2286000" algn="l">
              <a:lnSpc>
                <a:spcPct val="100000"/>
              </a:lnSpc>
              <a:spcBef>
                <a:spcPts val="600"/>
              </a:spcBef>
              <a:spcAft>
                <a:spcPts val="0"/>
              </a:spcAft>
              <a:buSzPts val="1104"/>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70" name="Google Shape;70;p43"/>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3"/>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3"/>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pic>
        <p:nvPicPr>
          <p:cNvPr descr="Logo&#10;&#10;Description automatically generated" id="73" name="Google Shape;73;p43"/>
          <p:cNvPicPr preferRelativeResize="0"/>
          <p:nvPr/>
        </p:nvPicPr>
        <p:blipFill rotWithShape="1">
          <a:blip r:embed="rId2">
            <a:alphaModFix/>
          </a:blip>
          <a:srcRect b="0" l="0" r="0" t="0"/>
          <a:stretch/>
        </p:blipFill>
        <p:spPr>
          <a:xfrm>
            <a:off x="11276923" y="6316936"/>
            <a:ext cx="882869" cy="54391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4"/>
          <p:cNvSpPr/>
          <p:nvPr/>
        </p:nvSpPr>
        <p:spPr>
          <a:xfrm>
            <a:off x="8839201" y="599725"/>
            <a:ext cx="2906817" cy="5816950"/>
          </a:xfrm>
          <a:prstGeom prst="rect">
            <a:avLst/>
          </a:prstGeom>
          <a:solidFill>
            <a:srgbClr val="07718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sp>
        <p:nvSpPr>
          <p:cNvPr id="76" name="Google Shape;76;p44"/>
          <p:cNvSpPr txBox="1"/>
          <p:nvPr>
            <p:ph type="title"/>
          </p:nvPr>
        </p:nvSpPr>
        <p:spPr>
          <a:xfrm rot="5400000">
            <a:off x="7249746" y="2265181"/>
            <a:ext cx="5183073" cy="2004164"/>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800"/>
              <a:buFont typeface="Avenir"/>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4"/>
          <p:cNvSpPr txBox="1"/>
          <p:nvPr>
            <p:ph idx="1" type="body"/>
          </p:nvPr>
        </p:nvSpPr>
        <p:spPr>
          <a:xfrm rot="5400000">
            <a:off x="2131526" y="-680877"/>
            <a:ext cx="5183073" cy="7896279"/>
          </a:xfrm>
          <a:prstGeom prst="rect">
            <a:avLst/>
          </a:prstGeom>
          <a:noFill/>
          <a:ln>
            <a:noFill/>
          </a:ln>
        </p:spPr>
        <p:txBody>
          <a:bodyPr anchorCtr="0" anchor="t" bIns="45700" lIns="91425" spcFirstLastPara="1" rIns="91425" wrap="square" tIns="45700">
            <a:normAutofit/>
          </a:bodyPr>
          <a:lstStyle>
            <a:lvl1pPr indent="-333756" lvl="0" marL="457200" algn="l">
              <a:lnSpc>
                <a:spcPct val="100000"/>
              </a:lnSpc>
              <a:spcBef>
                <a:spcPts val="360"/>
              </a:spcBef>
              <a:spcAft>
                <a:spcPts val="0"/>
              </a:spcAft>
              <a:buSzPts val="1656"/>
              <a:buChar char="◼"/>
              <a:defRPr/>
            </a:lvl1pPr>
            <a:lvl2pPr indent="-333756" lvl="1" marL="914400" algn="l">
              <a:lnSpc>
                <a:spcPct val="100000"/>
              </a:lnSpc>
              <a:spcBef>
                <a:spcPts val="600"/>
              </a:spcBef>
              <a:spcAft>
                <a:spcPts val="0"/>
              </a:spcAft>
              <a:buSzPts val="1656"/>
              <a:buChar char="◼"/>
              <a:defRPr/>
            </a:lvl2pPr>
            <a:lvl3pPr indent="-333756" lvl="2" marL="1371600" algn="l">
              <a:lnSpc>
                <a:spcPct val="100000"/>
              </a:lnSpc>
              <a:spcBef>
                <a:spcPts val="600"/>
              </a:spcBef>
              <a:spcAft>
                <a:spcPts val="0"/>
              </a:spcAft>
              <a:buSzPts val="1656"/>
              <a:buChar char="◼"/>
              <a:defRPr/>
            </a:lvl3pPr>
            <a:lvl4pPr indent="-333756" lvl="3" marL="1828800" algn="l">
              <a:lnSpc>
                <a:spcPct val="100000"/>
              </a:lnSpc>
              <a:spcBef>
                <a:spcPts val="600"/>
              </a:spcBef>
              <a:spcAft>
                <a:spcPts val="0"/>
              </a:spcAft>
              <a:buSzPts val="1656"/>
              <a:buChar char="◼"/>
              <a:defRPr/>
            </a:lvl4pPr>
            <a:lvl5pPr indent="-333756" lvl="4" marL="2286000" algn="l">
              <a:lnSpc>
                <a:spcPct val="10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78" name="Google Shape;78;p44"/>
          <p:cNvSpPr txBox="1"/>
          <p:nvPr>
            <p:ph idx="10" type="dt"/>
          </p:nvPr>
        </p:nvSpPr>
        <p:spPr>
          <a:xfrm>
            <a:off x="8993673" y="5956137"/>
            <a:ext cx="1328141"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90CD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4"/>
          <p:cNvSpPr txBox="1"/>
          <p:nvPr>
            <p:ph idx="11" type="ftr"/>
          </p:nvPr>
        </p:nvSpPr>
        <p:spPr>
          <a:xfrm>
            <a:off x="774923" y="5951811"/>
            <a:ext cx="789627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4"/>
          <p:cNvSpPr txBox="1"/>
          <p:nvPr>
            <p:ph idx="12" type="sldNum"/>
          </p:nvPr>
        </p:nvSpPr>
        <p:spPr>
          <a:xfrm>
            <a:off x="10446615" y="5956137"/>
            <a:ext cx="116419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90CD72"/>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90CD72"/>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90CD72"/>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90CD72"/>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90CD72"/>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90CD72"/>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90CD72"/>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90CD72"/>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90CD7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0" Type="http://schemas.openxmlformats.org/officeDocument/2006/relationships/theme" Target="../theme/theme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accent1"/>
              </a:buClr>
              <a:buSzPts val="2800"/>
              <a:buFont typeface="Avenir"/>
              <a:buNone/>
              <a:defRPr b="1" i="0" sz="2800" u="none" cap="none" strike="noStrike">
                <a:solidFill>
                  <a:schemeClr val="accent1"/>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1" name="Google Shape;11;p16"/>
          <p:cNvSpPr txBox="1"/>
          <p:nvPr>
            <p:ph idx="1" type="body"/>
          </p:nvPr>
        </p:nvSpPr>
        <p:spPr>
          <a:xfrm>
            <a:off x="581192" y="2336003"/>
            <a:ext cx="11029616" cy="3522794"/>
          </a:xfrm>
          <a:prstGeom prst="rect">
            <a:avLst/>
          </a:prstGeom>
          <a:noFill/>
          <a:ln>
            <a:noFill/>
          </a:ln>
        </p:spPr>
        <p:txBody>
          <a:bodyPr anchorCtr="0" anchor="ctr" bIns="45700" lIns="91425" spcFirstLastPara="1" rIns="91425" wrap="square" tIns="45700">
            <a:normAutofit/>
          </a:bodyPr>
          <a:lstStyle>
            <a:lvl1pPr indent="-333756" lvl="0" marL="457200" marR="0" rtl="0" algn="l">
              <a:lnSpc>
                <a:spcPct val="100000"/>
              </a:lnSpc>
              <a:spcBef>
                <a:spcPts val="360"/>
              </a:spcBef>
              <a:spcAft>
                <a:spcPts val="0"/>
              </a:spcAft>
              <a:buClr>
                <a:schemeClr val="accent2"/>
              </a:buClr>
              <a:buSzPts val="1656"/>
              <a:buFont typeface="Noto Sans Symbols"/>
              <a:buChar char="◼"/>
              <a:defRPr b="0" i="0" sz="1800" u="none" cap="none" strike="noStrike">
                <a:solidFill>
                  <a:schemeClr val="dk2"/>
                </a:solidFill>
                <a:latin typeface="Avenir"/>
                <a:ea typeface="Avenir"/>
                <a:cs typeface="Avenir"/>
                <a:sym typeface="Avenir"/>
              </a:defRPr>
            </a:lvl1pPr>
            <a:lvl2pPr indent="-322072" lvl="1" marL="914400" marR="0" rtl="0" algn="l">
              <a:lnSpc>
                <a:spcPct val="100000"/>
              </a:lnSpc>
              <a:spcBef>
                <a:spcPts val="600"/>
              </a:spcBef>
              <a:spcAft>
                <a:spcPts val="0"/>
              </a:spcAft>
              <a:buClr>
                <a:schemeClr val="accent2"/>
              </a:buClr>
              <a:buSzPts val="1472"/>
              <a:buFont typeface="Noto Sans Symbols"/>
              <a:buChar char="◼"/>
              <a:defRPr b="0" i="0" sz="1600" u="none" cap="none" strike="noStrike">
                <a:solidFill>
                  <a:schemeClr val="dk2"/>
                </a:solidFill>
                <a:latin typeface="Avenir"/>
                <a:ea typeface="Avenir"/>
                <a:cs typeface="Avenir"/>
                <a:sym typeface="Avenir"/>
              </a:defRPr>
            </a:lvl2pPr>
            <a:lvl3pPr indent="-310388" lvl="2" marL="1371600" marR="0" rtl="0" algn="l">
              <a:lnSpc>
                <a:spcPct val="100000"/>
              </a:lnSpc>
              <a:spcBef>
                <a:spcPts val="600"/>
              </a:spcBef>
              <a:spcAft>
                <a:spcPts val="0"/>
              </a:spcAft>
              <a:buClr>
                <a:schemeClr val="accent2"/>
              </a:buClr>
              <a:buSzPts val="1288"/>
              <a:buFont typeface="Noto Sans Symbols"/>
              <a:buChar char="◼"/>
              <a:defRPr b="0" i="0" sz="1400" u="none" cap="none" strike="noStrike">
                <a:solidFill>
                  <a:schemeClr val="dk2"/>
                </a:solidFill>
                <a:latin typeface="Avenir"/>
                <a:ea typeface="Avenir"/>
                <a:cs typeface="Avenir"/>
                <a:sym typeface="Avenir"/>
              </a:defRPr>
            </a:lvl3pPr>
            <a:lvl4pPr indent="-298703" lvl="3" marL="18288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Avenir"/>
                <a:ea typeface="Avenir"/>
                <a:cs typeface="Avenir"/>
                <a:sym typeface="Avenir"/>
              </a:defRPr>
            </a:lvl4pPr>
            <a:lvl5pPr indent="-298704" lvl="4" marL="22860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Avenir"/>
                <a:ea typeface="Avenir"/>
                <a:cs typeface="Avenir"/>
                <a:sym typeface="Avenir"/>
              </a:defRPr>
            </a:lvl5pPr>
            <a:lvl6pPr indent="-298704" lvl="5" marL="27432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Avenir"/>
                <a:ea typeface="Avenir"/>
                <a:cs typeface="Avenir"/>
                <a:sym typeface="Avenir"/>
              </a:defRPr>
            </a:lvl6pPr>
            <a:lvl7pPr indent="-298704" lvl="6" marL="32004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Avenir"/>
                <a:ea typeface="Avenir"/>
                <a:cs typeface="Avenir"/>
                <a:sym typeface="Avenir"/>
              </a:defRPr>
            </a:lvl7pPr>
            <a:lvl8pPr indent="-298703" lvl="7" marL="36576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Avenir"/>
                <a:ea typeface="Avenir"/>
                <a:cs typeface="Avenir"/>
                <a:sym typeface="Avenir"/>
              </a:defRPr>
            </a:lvl8pPr>
            <a:lvl9pPr indent="-298703" lvl="8" marL="4114800" marR="0" rtl="0" algn="l">
              <a:lnSpc>
                <a:spcPct val="100000"/>
              </a:lnSpc>
              <a:spcBef>
                <a:spcPts val="600"/>
              </a:spcBef>
              <a:spcAft>
                <a:spcPts val="600"/>
              </a:spcAft>
              <a:buClr>
                <a:schemeClr val="accent2"/>
              </a:buClr>
              <a:buSzPts val="1104"/>
              <a:buFont typeface="Noto Sans Symbols"/>
              <a:buChar char="◼"/>
              <a:defRPr b="0" i="0" sz="1200" u="none" cap="none" strike="noStrike">
                <a:solidFill>
                  <a:schemeClr val="dk2"/>
                </a:solidFill>
                <a:latin typeface="Avenir"/>
                <a:ea typeface="Avenir"/>
                <a:cs typeface="Avenir"/>
                <a:sym typeface="Avenir"/>
              </a:defRPr>
            </a:lvl9pPr>
          </a:lstStyle>
          <a:p/>
        </p:txBody>
      </p:sp>
      <p:sp>
        <p:nvSpPr>
          <p:cNvPr id="12" name="Google Shape;12;p16"/>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accent2"/>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9pPr>
          </a:lstStyle>
          <a:p/>
        </p:txBody>
      </p:sp>
      <p:sp>
        <p:nvSpPr>
          <p:cNvPr id="13" name="Google Shape;13;p16"/>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accent2"/>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9pPr>
          </a:lstStyle>
          <a:p/>
        </p:txBody>
      </p:sp>
      <p:sp>
        <p:nvSpPr>
          <p:cNvPr id="14" name="Google Shape;14;p16"/>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6"/>
          <p:cNvSpPr/>
          <p:nvPr/>
        </p:nvSpPr>
        <p:spPr>
          <a:xfrm>
            <a:off x="446534" y="457200"/>
            <a:ext cx="3703320" cy="94997"/>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6"/>
          <p:cNvSpPr/>
          <p:nvPr/>
        </p:nvSpPr>
        <p:spPr>
          <a:xfrm>
            <a:off x="8042147" y="453643"/>
            <a:ext cx="3703320" cy="9855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6"/>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58"/>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chemeClr val="accent1"/>
              </a:buClr>
              <a:buSzPts val="2800"/>
              <a:buFont typeface="Avenir"/>
              <a:buNone/>
              <a:defRPr b="1" i="0" sz="2800" u="none" cap="none" strike="noStrike">
                <a:solidFill>
                  <a:schemeClr val="accent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07" name="Google Shape;107;p58"/>
          <p:cNvSpPr txBox="1"/>
          <p:nvPr>
            <p:ph idx="1" type="body"/>
          </p:nvPr>
        </p:nvSpPr>
        <p:spPr>
          <a:xfrm>
            <a:off x="581192" y="2336003"/>
            <a:ext cx="11029616" cy="3522794"/>
          </a:xfrm>
          <a:prstGeom prst="rect">
            <a:avLst/>
          </a:prstGeom>
          <a:noFill/>
          <a:ln>
            <a:noFill/>
          </a:ln>
        </p:spPr>
        <p:txBody>
          <a:bodyPr anchorCtr="0" anchor="ctr" bIns="45700" lIns="91425" spcFirstLastPara="1" rIns="91425" wrap="square" tIns="45700">
            <a:normAutofit/>
          </a:bodyPr>
          <a:lstStyle>
            <a:lvl1pPr indent="-333756" lvl="0" marL="457200" marR="0" rtl="0" algn="l">
              <a:spcBef>
                <a:spcPts val="360"/>
              </a:spcBef>
              <a:spcAft>
                <a:spcPts val="0"/>
              </a:spcAft>
              <a:buClr>
                <a:schemeClr val="accent2"/>
              </a:buClr>
              <a:buSzPts val="1656"/>
              <a:buFont typeface="Noto Sans Symbols"/>
              <a:buChar char="◼"/>
              <a:defRPr b="0" i="0" sz="1800" u="none" cap="none" strike="noStrike">
                <a:solidFill>
                  <a:schemeClr val="dk2"/>
                </a:solidFill>
                <a:latin typeface="Avenir"/>
                <a:ea typeface="Avenir"/>
                <a:cs typeface="Avenir"/>
                <a:sym typeface="Avenir"/>
              </a:defRPr>
            </a:lvl1pPr>
            <a:lvl2pPr indent="-322072" lvl="1" marL="914400" marR="0" rtl="0" algn="l">
              <a:spcBef>
                <a:spcPts val="600"/>
              </a:spcBef>
              <a:spcAft>
                <a:spcPts val="0"/>
              </a:spcAft>
              <a:buClr>
                <a:schemeClr val="accent2"/>
              </a:buClr>
              <a:buSzPts val="1472"/>
              <a:buFont typeface="Noto Sans Symbols"/>
              <a:buChar char="◼"/>
              <a:defRPr b="0" i="0" sz="1600" u="none" cap="none" strike="noStrike">
                <a:solidFill>
                  <a:schemeClr val="dk2"/>
                </a:solidFill>
                <a:latin typeface="Avenir"/>
                <a:ea typeface="Avenir"/>
                <a:cs typeface="Avenir"/>
                <a:sym typeface="Avenir"/>
              </a:defRPr>
            </a:lvl2pPr>
            <a:lvl3pPr indent="-310388" lvl="2" marL="1371600" marR="0" rtl="0" algn="l">
              <a:spcBef>
                <a:spcPts val="600"/>
              </a:spcBef>
              <a:spcAft>
                <a:spcPts val="0"/>
              </a:spcAft>
              <a:buClr>
                <a:schemeClr val="accent2"/>
              </a:buClr>
              <a:buSzPts val="1288"/>
              <a:buFont typeface="Noto Sans Symbols"/>
              <a:buChar char="◼"/>
              <a:defRPr b="0" i="0" sz="1400" u="none" cap="none" strike="noStrike">
                <a:solidFill>
                  <a:schemeClr val="dk2"/>
                </a:solidFill>
                <a:latin typeface="Avenir"/>
                <a:ea typeface="Avenir"/>
                <a:cs typeface="Avenir"/>
                <a:sym typeface="Avenir"/>
              </a:defRPr>
            </a:lvl3pPr>
            <a:lvl4pPr indent="-298703" lvl="3" marL="18288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venir"/>
                <a:ea typeface="Avenir"/>
                <a:cs typeface="Avenir"/>
                <a:sym typeface="Avenir"/>
              </a:defRPr>
            </a:lvl4pPr>
            <a:lvl5pPr indent="-298704" lvl="4" marL="22860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venir"/>
                <a:ea typeface="Avenir"/>
                <a:cs typeface="Avenir"/>
                <a:sym typeface="Avenir"/>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venir"/>
                <a:ea typeface="Avenir"/>
                <a:cs typeface="Avenir"/>
                <a:sym typeface="Avenir"/>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venir"/>
                <a:ea typeface="Avenir"/>
                <a:cs typeface="Avenir"/>
                <a:sym typeface="Avenir"/>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Avenir"/>
                <a:ea typeface="Avenir"/>
                <a:cs typeface="Avenir"/>
                <a:sym typeface="Avenir"/>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Avenir"/>
                <a:ea typeface="Avenir"/>
                <a:cs typeface="Avenir"/>
                <a:sym typeface="Avenir"/>
              </a:defRPr>
            </a:lvl9pPr>
          </a:lstStyle>
          <a:p/>
        </p:txBody>
      </p:sp>
      <p:sp>
        <p:nvSpPr>
          <p:cNvPr id="108" name="Google Shape;108;p58"/>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900" u="none" cap="none" strike="noStrike">
                <a:solidFill>
                  <a:schemeClr val="accent2"/>
                </a:solidFill>
                <a:latin typeface="Avenir"/>
                <a:ea typeface="Avenir"/>
                <a:cs typeface="Avenir"/>
                <a:sym typeface="Avenir"/>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9" name="Google Shape;109;p58"/>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900" u="none" cap="none" strike="noStrike">
                <a:solidFill>
                  <a:schemeClr val="accent2"/>
                </a:solidFill>
                <a:latin typeface="Avenir"/>
                <a:ea typeface="Avenir"/>
                <a:cs typeface="Avenir"/>
                <a:sym typeface="Avenir"/>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0" name="Google Shape;110;p58"/>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1pPr>
            <a:lvl2pPr indent="0" lvl="1" marL="0" marR="0" rt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2pPr>
            <a:lvl3pPr indent="0" lvl="2" marL="0" marR="0" rt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3pPr>
            <a:lvl4pPr indent="0" lvl="3" marL="0" marR="0" rt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4pPr>
            <a:lvl5pPr indent="0" lvl="4" marL="0" marR="0" rt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5pPr>
            <a:lvl6pPr indent="0" lvl="5" marL="0" marR="0" rt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6pPr>
            <a:lvl7pPr indent="0" lvl="6" marL="0" marR="0" rt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7pPr>
            <a:lvl8pPr indent="0" lvl="7" marL="0" marR="0" rt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8pPr>
            <a:lvl9pPr indent="0" lvl="8" marL="0" marR="0" rtl="0" algn="r">
              <a:lnSpc>
                <a:spcPct val="100000"/>
              </a:lnSpc>
              <a:spcBef>
                <a:spcPts val="0"/>
              </a:spcBef>
              <a:spcAft>
                <a:spcPts val="0"/>
              </a:spcAft>
              <a:buNone/>
              <a:defRPr b="0" i="0" sz="900" u="none" cap="none" strike="noStrike">
                <a:solidFill>
                  <a:schemeClr val="accent2"/>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11" name="Google Shape;111;p58"/>
          <p:cNvSpPr/>
          <p:nvPr/>
        </p:nvSpPr>
        <p:spPr>
          <a:xfrm>
            <a:off x="446534" y="457200"/>
            <a:ext cx="3703320" cy="94997"/>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58"/>
          <p:cNvSpPr/>
          <p:nvPr/>
        </p:nvSpPr>
        <p:spPr>
          <a:xfrm>
            <a:off x="8042147" y="453643"/>
            <a:ext cx="3703320" cy="98554"/>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8"/>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hyperlink" Target="mailto:UCA.Act2@nat.uca.org.au" TargetMode="External"/><Relationship Id="rId4" Type="http://schemas.openxmlformats.org/officeDocument/2006/relationships/hyperlink" Target="mailto:UCA.Act2@nat.uca.org.au" TargetMode="External"/><Relationship Id="rId5" Type="http://schemas.openxmlformats.org/officeDocument/2006/relationships/hyperlink" Target="https://www.act2uca.com/act2repor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
          <p:cNvSpPr txBox="1"/>
          <p:nvPr>
            <p:ph type="ctrTitle"/>
          </p:nvPr>
        </p:nvSpPr>
        <p:spPr>
          <a:xfrm>
            <a:off x="617260" y="1162398"/>
            <a:ext cx="10993549" cy="1090294"/>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Avenir"/>
              <a:buNone/>
            </a:pPr>
            <a:r>
              <a:rPr lang="en-US"/>
              <a:t>Act2: In Response to God’s Call</a:t>
            </a:r>
            <a:endParaRPr/>
          </a:p>
        </p:txBody>
      </p:sp>
      <p:sp>
        <p:nvSpPr>
          <p:cNvPr id="343" name="Google Shape;343;p1"/>
          <p:cNvSpPr txBox="1"/>
          <p:nvPr>
            <p:ph idx="1" type="subTitle"/>
          </p:nvPr>
        </p:nvSpPr>
        <p:spPr>
          <a:xfrm>
            <a:off x="617260" y="2363239"/>
            <a:ext cx="10993546" cy="1090294"/>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72"/>
              <a:buNone/>
            </a:pPr>
            <a:r>
              <a:rPr lang="en-US" sz="1800"/>
              <a:t>Presbytery of Port Phillip East</a:t>
            </a:r>
            <a:endParaRPr/>
          </a:p>
          <a:p>
            <a:pPr indent="0" lvl="0" marL="0" rtl="0" algn="l">
              <a:lnSpc>
                <a:spcPct val="100000"/>
              </a:lnSpc>
              <a:spcBef>
                <a:spcPts val="0"/>
              </a:spcBef>
              <a:spcAft>
                <a:spcPts val="0"/>
              </a:spcAft>
              <a:buSzPts val="1472"/>
              <a:buNone/>
            </a:pPr>
            <a:r>
              <a:rPr lang="en-US" sz="1800"/>
              <a:t>Presbytery in Council meeting August 2023</a:t>
            </a:r>
            <a:endParaRPr sz="1800"/>
          </a:p>
        </p:txBody>
      </p:sp>
      <p:sp>
        <p:nvSpPr>
          <p:cNvPr id="344" name="Google Shape;344;p1"/>
          <p:cNvSpPr txBox="1"/>
          <p:nvPr/>
        </p:nvSpPr>
        <p:spPr>
          <a:xfrm>
            <a:off x="617260" y="4453193"/>
            <a:ext cx="10993546" cy="4363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472"/>
              <a:buFont typeface="Noto Sans Symbols"/>
              <a:buNone/>
            </a:pPr>
            <a:r>
              <a:rPr b="0" i="0" lang="en-US" sz="1800" u="none" cap="none" strike="noStrike">
                <a:solidFill>
                  <a:schemeClr val="lt1"/>
                </a:solidFill>
                <a:latin typeface="Arial"/>
                <a:ea typeface="Arial"/>
                <a:cs typeface="Arial"/>
                <a:sym typeface="Arial"/>
              </a:rPr>
              <a:t>Jessica Hateley-Browne</a:t>
            </a:r>
            <a:endParaRPr/>
          </a:p>
          <a:p>
            <a:pPr indent="0" lvl="0" marL="0" marR="0" rtl="0" algn="l">
              <a:lnSpc>
                <a:spcPct val="100000"/>
              </a:lnSpc>
              <a:spcBef>
                <a:spcPts val="600"/>
              </a:spcBef>
              <a:spcAft>
                <a:spcPts val="0"/>
              </a:spcAft>
              <a:buClr>
                <a:schemeClr val="accent2"/>
              </a:buClr>
              <a:buSzPts val="1472"/>
              <a:buFont typeface="Noto Sans Symbols"/>
              <a:buNone/>
            </a:pPr>
            <a:r>
              <a:rPr b="0" i="0" lang="en-US" sz="1800" u="none" cap="none" strike="noStrike">
                <a:solidFill>
                  <a:schemeClr val="lt1"/>
                </a:solidFill>
                <a:latin typeface="Arial"/>
                <a:ea typeface="Arial"/>
                <a:cs typeface="Arial"/>
                <a:sym typeface="Arial"/>
              </a:rPr>
              <a:t>Act2 National Steering Group Member</a:t>
            </a:r>
            <a:endParaRPr/>
          </a:p>
          <a:p>
            <a:pPr indent="0" lvl="0" marL="0" marR="0" rtl="0" algn="l">
              <a:lnSpc>
                <a:spcPct val="100000"/>
              </a:lnSpc>
              <a:spcBef>
                <a:spcPts val="600"/>
              </a:spcBef>
              <a:spcAft>
                <a:spcPts val="600"/>
              </a:spcAft>
              <a:buClr>
                <a:schemeClr val="accent2"/>
              </a:buClr>
              <a:buSzPts val="1472"/>
              <a:buFont typeface="Noto Sans Symbols"/>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415" name="Shape 415"/>
        <p:cNvGrpSpPr/>
        <p:nvPr/>
      </p:nvGrpSpPr>
      <p:grpSpPr>
        <a:xfrm>
          <a:off x="0" y="0"/>
          <a:ext cx="0" cy="0"/>
          <a:chOff x="0" y="0"/>
          <a:chExt cx="0" cy="0"/>
        </a:xfrm>
      </p:grpSpPr>
      <p:sp>
        <p:nvSpPr>
          <p:cNvPr id="416" name="Google Shape;416;p53"/>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pic>
        <p:nvPicPr>
          <p:cNvPr descr="A picture containing text, screenshot, circle, diagram&#10;&#10;Description automatically generated" id="417" name="Google Shape;417;p53"/>
          <p:cNvPicPr preferRelativeResize="0"/>
          <p:nvPr/>
        </p:nvPicPr>
        <p:blipFill rotWithShape="1">
          <a:blip r:embed="rId3">
            <a:alphaModFix/>
          </a:blip>
          <a:srcRect b="89360" l="15311" r="15359" t="0"/>
          <a:stretch/>
        </p:blipFill>
        <p:spPr>
          <a:xfrm>
            <a:off x="118164" y="2429301"/>
            <a:ext cx="11955672" cy="12965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4"/>
          <p:cNvSpPr txBox="1"/>
          <p:nvPr>
            <p:ph idx="12" type="sldNum"/>
          </p:nvPr>
        </p:nvSpPr>
        <p:spPr>
          <a:xfrm>
            <a:off x="8610601" y="6312939"/>
            <a:ext cx="2670907" cy="360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pic>
        <p:nvPicPr>
          <p:cNvPr id="424" name="Google Shape;424;p54"/>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0"/>
                                        <p:tgtEl>
                                          <p:spTgt spid="4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5"/>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800"/>
              <a:buFont typeface="Avenir"/>
              <a:buNone/>
            </a:pPr>
            <a:r>
              <a:rPr lang="en-US"/>
              <a:t>Discernment Questions for Councils of the Church</a:t>
            </a:r>
            <a:endParaRPr/>
          </a:p>
        </p:txBody>
      </p:sp>
      <p:sp>
        <p:nvSpPr>
          <p:cNvPr id="430" name="Google Shape;430;p55"/>
          <p:cNvSpPr txBox="1"/>
          <p:nvPr>
            <p:ph idx="1" type="body"/>
          </p:nvPr>
        </p:nvSpPr>
        <p:spPr>
          <a:xfrm>
            <a:off x="887219" y="2250892"/>
            <a:ext cx="5087075" cy="53600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2024"/>
              <a:buNone/>
            </a:pPr>
            <a:r>
              <a:rPr lang="en-US"/>
              <a:t>Workstream 1: Directions </a:t>
            </a:r>
            <a:endParaRPr/>
          </a:p>
        </p:txBody>
      </p:sp>
      <p:sp>
        <p:nvSpPr>
          <p:cNvPr id="431" name="Google Shape;431;p55"/>
          <p:cNvSpPr txBox="1"/>
          <p:nvPr>
            <p:ph idx="2" type="body"/>
          </p:nvPr>
        </p:nvSpPr>
        <p:spPr>
          <a:xfrm>
            <a:off x="581194" y="2926052"/>
            <a:ext cx="5393100" cy="293499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56"/>
              <a:buNone/>
            </a:pPr>
            <a:r>
              <a:rPr lang="en-US"/>
              <a:t>For each direction, is your group:</a:t>
            </a:r>
            <a:endParaRPr/>
          </a:p>
          <a:p>
            <a:pPr indent="-306000" lvl="0" marL="306000" rtl="0" algn="l">
              <a:spcBef>
                <a:spcPts val="960"/>
              </a:spcBef>
              <a:spcAft>
                <a:spcPts val="0"/>
              </a:spcAft>
              <a:buSzPts val="1656"/>
              <a:buChar char="◼"/>
            </a:pPr>
            <a:r>
              <a:rPr lang="en-US"/>
              <a:t>Supportive</a:t>
            </a:r>
            <a:endParaRPr/>
          </a:p>
          <a:p>
            <a:pPr indent="-306000" lvl="0" marL="306000" rtl="0" algn="l">
              <a:spcBef>
                <a:spcPts val="960"/>
              </a:spcBef>
              <a:spcAft>
                <a:spcPts val="0"/>
              </a:spcAft>
              <a:buClr>
                <a:srgbClr val="FFFF00"/>
              </a:buClr>
              <a:buSzPts val="1656"/>
              <a:buChar char="◼"/>
            </a:pPr>
            <a:r>
              <a:rPr lang="en-US"/>
              <a:t>Open</a:t>
            </a:r>
            <a:endParaRPr/>
          </a:p>
          <a:p>
            <a:pPr indent="-306000" lvl="0" marL="306000" rtl="0" algn="l">
              <a:spcBef>
                <a:spcPts val="960"/>
              </a:spcBef>
              <a:spcAft>
                <a:spcPts val="0"/>
              </a:spcAft>
              <a:buClr>
                <a:schemeClr val="accent5"/>
              </a:buClr>
              <a:buSzPts val="1656"/>
              <a:buChar char="◼"/>
            </a:pPr>
            <a:r>
              <a:rPr lang="en-US"/>
              <a:t>Not supportive</a:t>
            </a:r>
            <a:endParaRPr/>
          </a:p>
          <a:p>
            <a:pPr indent="0" lvl="0" marL="0" rtl="0" algn="l">
              <a:spcBef>
                <a:spcPts val="960"/>
              </a:spcBef>
              <a:spcAft>
                <a:spcPts val="0"/>
              </a:spcAft>
              <a:buClr>
                <a:schemeClr val="accent5"/>
              </a:buClr>
              <a:buSzPts val="1656"/>
              <a:buNone/>
            </a:pPr>
            <a:r>
              <a:t/>
            </a:r>
            <a:endParaRPr/>
          </a:p>
          <a:p>
            <a:pPr indent="0" lvl="0" marL="0" rtl="0" algn="l">
              <a:spcBef>
                <a:spcPts val="960"/>
              </a:spcBef>
              <a:spcAft>
                <a:spcPts val="0"/>
              </a:spcAft>
              <a:buClr>
                <a:schemeClr val="accent5"/>
              </a:buClr>
              <a:buSzPts val="1656"/>
              <a:buNone/>
            </a:pPr>
            <a:r>
              <a:rPr lang="en-US"/>
              <a:t>What affirmations, questions or concerns do you have about any of these directions?</a:t>
            </a:r>
            <a:endParaRPr/>
          </a:p>
        </p:txBody>
      </p:sp>
      <p:sp>
        <p:nvSpPr>
          <p:cNvPr id="432" name="Google Shape;432;p55"/>
          <p:cNvSpPr txBox="1"/>
          <p:nvPr>
            <p:ph idx="3"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2024"/>
              <a:buNone/>
            </a:pPr>
            <a:r>
              <a:rPr lang="en-US"/>
              <a:t>Workstream 3: Options</a:t>
            </a:r>
            <a:endParaRPr/>
          </a:p>
        </p:txBody>
      </p:sp>
      <p:sp>
        <p:nvSpPr>
          <p:cNvPr id="433" name="Google Shape;433;p55"/>
          <p:cNvSpPr txBox="1"/>
          <p:nvPr>
            <p:ph idx="4" type="body"/>
          </p:nvPr>
        </p:nvSpPr>
        <p:spPr>
          <a:xfrm>
            <a:off x="6217709" y="2926052"/>
            <a:ext cx="5393100" cy="293499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56"/>
              <a:buNone/>
            </a:pPr>
            <a:r>
              <a:rPr lang="en-US"/>
              <a:t>For each option, is your group:</a:t>
            </a:r>
            <a:endParaRPr/>
          </a:p>
          <a:p>
            <a:pPr indent="-306000" lvl="0" marL="306000" rtl="0" algn="l">
              <a:spcBef>
                <a:spcPts val="960"/>
              </a:spcBef>
              <a:spcAft>
                <a:spcPts val="0"/>
              </a:spcAft>
              <a:buSzPts val="1656"/>
              <a:buChar char="◼"/>
            </a:pPr>
            <a:r>
              <a:rPr lang="en-US"/>
              <a:t>Supportive</a:t>
            </a:r>
            <a:endParaRPr/>
          </a:p>
          <a:p>
            <a:pPr indent="-306000" lvl="0" marL="306000" rtl="0" algn="l">
              <a:spcBef>
                <a:spcPts val="960"/>
              </a:spcBef>
              <a:spcAft>
                <a:spcPts val="0"/>
              </a:spcAft>
              <a:buClr>
                <a:srgbClr val="FFFF00"/>
              </a:buClr>
              <a:buSzPts val="1656"/>
              <a:buChar char="◼"/>
            </a:pPr>
            <a:r>
              <a:rPr lang="en-US"/>
              <a:t>Open</a:t>
            </a:r>
            <a:endParaRPr/>
          </a:p>
          <a:p>
            <a:pPr indent="-306000" lvl="0" marL="306000" rtl="0" algn="l">
              <a:spcBef>
                <a:spcPts val="960"/>
              </a:spcBef>
              <a:spcAft>
                <a:spcPts val="0"/>
              </a:spcAft>
              <a:buClr>
                <a:schemeClr val="accent5"/>
              </a:buClr>
              <a:buSzPts val="1656"/>
              <a:buChar char="◼"/>
            </a:pPr>
            <a:r>
              <a:rPr lang="en-US"/>
              <a:t>Not supportive</a:t>
            </a:r>
            <a:endParaRPr/>
          </a:p>
          <a:p>
            <a:pPr indent="0" lvl="0" marL="0" rtl="0" algn="l">
              <a:spcBef>
                <a:spcPts val="960"/>
              </a:spcBef>
              <a:spcAft>
                <a:spcPts val="0"/>
              </a:spcAft>
              <a:buClr>
                <a:schemeClr val="accent5"/>
              </a:buClr>
              <a:buSzPts val="1656"/>
              <a:buNone/>
            </a:pPr>
            <a:r>
              <a:t/>
            </a:r>
            <a:endParaRPr/>
          </a:p>
          <a:p>
            <a:pPr indent="0" lvl="0" marL="0" rtl="0" algn="l">
              <a:spcBef>
                <a:spcPts val="960"/>
              </a:spcBef>
              <a:spcAft>
                <a:spcPts val="0"/>
              </a:spcAft>
              <a:buClr>
                <a:schemeClr val="accent5"/>
              </a:buClr>
              <a:buSzPts val="1656"/>
              <a:buNone/>
            </a:pPr>
            <a:r>
              <a:rPr lang="en-US"/>
              <a:t>For each option, what affirmations, questions or concerns do you have about this option?</a:t>
            </a:r>
            <a:endParaRPr/>
          </a:p>
          <a:p>
            <a:pPr indent="0" lvl="0" marL="0" rtl="0" algn="l">
              <a:spcBef>
                <a:spcPts val="960"/>
              </a:spcBef>
              <a:spcAft>
                <a:spcPts val="0"/>
              </a:spcAft>
              <a:buSzPts val="1656"/>
              <a:buNone/>
            </a:pPr>
            <a:r>
              <a:t/>
            </a:r>
            <a:endParaRPr/>
          </a:p>
          <a:p>
            <a:pPr indent="0" lvl="0" marL="0" rtl="0" algn="l">
              <a:spcBef>
                <a:spcPts val="960"/>
              </a:spcBef>
              <a:spcAft>
                <a:spcPts val="0"/>
              </a:spcAft>
              <a:buSzPts val="1656"/>
              <a:buNone/>
            </a:pPr>
            <a:r>
              <a:t/>
            </a:r>
            <a:endParaRPr/>
          </a:p>
          <a:p>
            <a:pPr indent="-200844" lvl="0" marL="306000" rtl="0" algn="l">
              <a:spcBef>
                <a:spcPts val="960"/>
              </a:spcBef>
              <a:spcAft>
                <a:spcPts val="0"/>
              </a:spcAft>
              <a:buSzPts val="1656"/>
              <a:buNone/>
            </a:pPr>
            <a:r>
              <a:t/>
            </a:r>
            <a:endParaRPr/>
          </a:p>
        </p:txBody>
      </p:sp>
      <p:sp>
        <p:nvSpPr>
          <p:cNvPr id="434" name="Google Shape;434;p55"/>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E9A00"/>
              </a:buClr>
              <a:buSzPts val="900"/>
              <a:buFont typeface="Avenir"/>
              <a:buNone/>
            </a:pPr>
            <a:fld id="{00000000-1234-1234-1234-123412341234}" type="slidenum">
              <a:rPr b="0" i="0" lang="en-US" sz="900" u="none" cap="none" strike="noStrike">
                <a:solidFill>
                  <a:srgbClr val="FE9A00"/>
                </a:solidFill>
                <a:latin typeface="Avenir"/>
                <a:ea typeface="Avenir"/>
                <a:cs typeface="Avenir"/>
                <a:sym typeface="Avenir"/>
              </a:rPr>
              <a:t>‹#›</a:t>
            </a:fld>
            <a:endParaRPr b="0" i="0" sz="900" u="none" cap="none" strike="noStrike">
              <a:solidFill>
                <a:srgbClr val="FE9A00"/>
              </a:solidFill>
              <a:latin typeface="Avenir"/>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12"/>
          <p:cNvSpPr txBox="1"/>
          <p:nvPr>
            <p:ph type="title"/>
          </p:nvPr>
        </p:nvSpPr>
        <p:spPr>
          <a:xfrm>
            <a:off x="446082" y="2736386"/>
            <a:ext cx="3711582" cy="118955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2800"/>
              <a:buFont typeface="Avenir"/>
              <a:buNone/>
            </a:pPr>
            <a:r>
              <a:rPr lang="en-US"/>
              <a:t>Stay connected…</a:t>
            </a:r>
            <a:endParaRPr/>
          </a:p>
        </p:txBody>
      </p:sp>
      <p:sp>
        <p:nvSpPr>
          <p:cNvPr id="440" name="Google Shape;440;p12"/>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441" name="Google Shape;441;p12"/>
          <p:cNvSpPr txBox="1"/>
          <p:nvPr>
            <p:ph idx="1" type="body"/>
          </p:nvPr>
        </p:nvSpPr>
        <p:spPr>
          <a:xfrm>
            <a:off x="4333875" y="704855"/>
            <a:ext cx="7400925" cy="5736888"/>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spcBef>
                <a:spcPts val="1080"/>
              </a:spcBef>
              <a:spcAft>
                <a:spcPts val="0"/>
              </a:spcAft>
              <a:buSzPct val="85250"/>
              <a:buNone/>
            </a:pPr>
            <a:r>
              <a:rPr lang="en-US" sz="2800"/>
              <a:t>Email me:</a:t>
            </a:r>
            <a:endParaRPr sz="2800" u="sng">
              <a:solidFill>
                <a:schemeClr val="hlink"/>
              </a:solidFill>
              <a:hlinkClick r:id="rId3"/>
            </a:endParaRPr>
          </a:p>
          <a:p>
            <a:pPr indent="0" lvl="0" marL="0" rtl="0" algn="l">
              <a:spcBef>
                <a:spcPts val="1080"/>
              </a:spcBef>
              <a:spcAft>
                <a:spcPts val="0"/>
              </a:spcAft>
              <a:buSzPct val="85250"/>
              <a:buNone/>
            </a:pPr>
            <a:r>
              <a:rPr lang="en-US" sz="2800" u="sng">
                <a:solidFill>
                  <a:schemeClr val="accent1"/>
                </a:solidFill>
              </a:rPr>
              <a:t>jhateleybrowne@gmail.com</a:t>
            </a:r>
            <a:endParaRPr sz="2000">
              <a:solidFill>
                <a:schemeClr val="accent1"/>
              </a:solidFill>
            </a:endParaRPr>
          </a:p>
          <a:p>
            <a:pPr indent="0" lvl="0" marL="0" rtl="0" algn="l">
              <a:spcBef>
                <a:spcPts val="1080"/>
              </a:spcBef>
              <a:spcAft>
                <a:spcPts val="0"/>
              </a:spcAft>
              <a:buSzPct val="85250"/>
              <a:buNone/>
            </a:pPr>
            <a:r>
              <a:t/>
            </a:r>
            <a:endParaRPr sz="2800"/>
          </a:p>
          <a:p>
            <a:pPr indent="0" lvl="0" marL="0" rtl="0" algn="l">
              <a:spcBef>
                <a:spcPts val="1080"/>
              </a:spcBef>
              <a:spcAft>
                <a:spcPts val="0"/>
              </a:spcAft>
              <a:buSzPct val="85250"/>
              <a:buNone/>
            </a:pPr>
            <a:r>
              <a:rPr lang="en-US" sz="2800"/>
              <a:t>Email Act2 Project Assembly team:</a:t>
            </a:r>
            <a:endParaRPr/>
          </a:p>
          <a:p>
            <a:pPr indent="0" lvl="0" marL="0" rtl="0" algn="l">
              <a:spcBef>
                <a:spcPts val="1080"/>
              </a:spcBef>
              <a:spcAft>
                <a:spcPts val="0"/>
              </a:spcAft>
              <a:buSzPct val="85250"/>
              <a:buNone/>
            </a:pPr>
            <a:r>
              <a:rPr lang="en-US" sz="2800" u="sng">
                <a:solidFill>
                  <a:schemeClr val="hlink"/>
                </a:solidFill>
                <a:hlinkClick r:id="rId4"/>
              </a:rPr>
              <a:t>UCA.Act2@nat.uca.org.au</a:t>
            </a:r>
            <a:r>
              <a:rPr lang="en-US" sz="2800"/>
              <a:t> </a:t>
            </a:r>
            <a:endParaRPr sz="2800"/>
          </a:p>
          <a:p>
            <a:pPr indent="0" lvl="0" marL="0" rtl="0" algn="l">
              <a:spcBef>
                <a:spcPts val="1080"/>
              </a:spcBef>
              <a:spcAft>
                <a:spcPts val="0"/>
              </a:spcAft>
              <a:buSzPct val="85250"/>
              <a:buNone/>
            </a:pPr>
            <a:r>
              <a:t/>
            </a:r>
            <a:endParaRPr sz="2800"/>
          </a:p>
          <a:p>
            <a:pPr indent="0" lvl="0" marL="0" rtl="0" algn="l">
              <a:spcBef>
                <a:spcPts val="1080"/>
              </a:spcBef>
              <a:spcAft>
                <a:spcPts val="0"/>
              </a:spcAft>
              <a:buSzPct val="85250"/>
              <a:buNone/>
            </a:pPr>
            <a:r>
              <a:rPr lang="en-US" sz="2800"/>
              <a:t>Ask a question, make a personal submission, find more resources:</a:t>
            </a:r>
            <a:endParaRPr/>
          </a:p>
          <a:p>
            <a:pPr indent="0" lvl="0" marL="0" rtl="0" algn="l">
              <a:spcBef>
                <a:spcPts val="1080"/>
              </a:spcBef>
              <a:spcAft>
                <a:spcPts val="0"/>
              </a:spcAft>
              <a:buSzPct val="85250"/>
              <a:buNone/>
            </a:pPr>
            <a:r>
              <a:rPr lang="en-US" sz="2800" u="sng">
                <a:solidFill>
                  <a:schemeClr val="hlink"/>
                </a:solidFill>
                <a:hlinkClick r:id="rId5"/>
              </a:rPr>
              <a:t>www.act2uca.com/act2report</a:t>
            </a:r>
            <a:r>
              <a:rPr lang="en-US" sz="2800"/>
              <a:t> </a:t>
            </a:r>
            <a:endParaRPr/>
          </a:p>
          <a:p>
            <a:pPr indent="0" lvl="0" marL="0" rtl="0" algn="l">
              <a:spcBef>
                <a:spcPts val="1080"/>
              </a:spcBef>
              <a:spcAft>
                <a:spcPts val="0"/>
              </a:spcAft>
              <a:buSzPct val="85250"/>
              <a:buNone/>
            </a:pPr>
            <a:r>
              <a:t/>
            </a:r>
            <a:endParaRPr sz="2800"/>
          </a:p>
          <a:p>
            <a:pPr indent="0" lvl="0" marL="0" rtl="0" algn="l">
              <a:spcBef>
                <a:spcPts val="1080"/>
              </a:spcBef>
              <a:spcAft>
                <a:spcPts val="0"/>
              </a:spcAft>
              <a:buSzPct val="85250"/>
              <a:buNone/>
            </a:pPr>
            <a:r>
              <a:rPr lang="en-US" sz="2800"/>
              <a:t>Stay in touch:</a:t>
            </a:r>
            <a:endParaRPr/>
          </a:p>
          <a:p>
            <a:pPr indent="0" lvl="0" marL="0" rtl="0" algn="l">
              <a:spcBef>
                <a:spcPts val="1080"/>
              </a:spcBef>
              <a:spcAft>
                <a:spcPts val="0"/>
              </a:spcAft>
              <a:buSzPct val="85250"/>
              <a:buNone/>
            </a:pPr>
            <a:r>
              <a:rPr lang="en-US" sz="2800"/>
              <a:t>Sign up to National Update</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5"/>
          <p:cNvSpPr txBox="1"/>
          <p:nvPr>
            <p:ph idx="1" type="body"/>
          </p:nvPr>
        </p:nvSpPr>
        <p:spPr>
          <a:xfrm>
            <a:off x="5237019" y="1428111"/>
            <a:ext cx="6373788" cy="5264727"/>
          </a:xfrm>
          <a:prstGeom prst="rect">
            <a:avLst/>
          </a:prstGeom>
          <a:noFill/>
          <a:ln>
            <a:noFill/>
          </a:ln>
        </p:spPr>
        <p:txBody>
          <a:bodyPr anchorCtr="0" anchor="ctr" bIns="45700" lIns="91425" spcFirstLastPara="1" rIns="91425" wrap="square" tIns="45700">
            <a:normAutofit/>
          </a:bodyPr>
          <a:lstStyle/>
          <a:p>
            <a:pPr indent="-333756" lvl="0" marL="457200" rtl="0" algn="l">
              <a:lnSpc>
                <a:spcPct val="100000"/>
              </a:lnSpc>
              <a:spcBef>
                <a:spcPts val="360"/>
              </a:spcBef>
              <a:spcAft>
                <a:spcPts val="0"/>
              </a:spcAft>
              <a:buSzPts val="1656"/>
              <a:buFont typeface="Noto Sans Symbols"/>
              <a:buChar char="▪"/>
            </a:pPr>
            <a:r>
              <a:rPr b="0" i="0" lang="en-US" sz="2000">
                <a:solidFill>
                  <a:srgbClr val="050505"/>
                </a:solidFill>
                <a:latin typeface="Arial"/>
                <a:ea typeface="Arial"/>
                <a:cs typeface="Arial"/>
                <a:sym typeface="Arial"/>
              </a:rPr>
              <a:t>The UCA is living through a time of change, opportunity and challenge. </a:t>
            </a:r>
            <a:endParaRPr/>
          </a:p>
          <a:p>
            <a:pPr indent="-333756" lvl="0" marL="457200" rtl="0" algn="l">
              <a:lnSpc>
                <a:spcPct val="100000"/>
              </a:lnSpc>
              <a:spcBef>
                <a:spcPts val="360"/>
              </a:spcBef>
              <a:spcAft>
                <a:spcPts val="0"/>
              </a:spcAft>
              <a:buSzPts val="1656"/>
              <a:buFont typeface="Noto Sans Symbols"/>
              <a:buChar char="▪"/>
            </a:pPr>
            <a:r>
              <a:rPr lang="en-US" sz="2000">
                <a:solidFill>
                  <a:srgbClr val="050505"/>
                </a:solidFill>
                <a:latin typeface="Arial"/>
                <a:ea typeface="Arial"/>
                <a:cs typeface="Arial"/>
                <a:sym typeface="Arial"/>
              </a:rPr>
              <a:t>The call of the Basis of Union is to always consider our life afresh, led by the Spirit.</a:t>
            </a:r>
            <a:endParaRPr b="0" i="0" sz="2000">
              <a:solidFill>
                <a:srgbClr val="050505"/>
              </a:solidFill>
              <a:latin typeface="Arial"/>
              <a:ea typeface="Arial"/>
              <a:cs typeface="Arial"/>
              <a:sym typeface="Arial"/>
            </a:endParaRPr>
          </a:p>
          <a:p>
            <a:pPr indent="-333756" lvl="0" marL="457200" rtl="0" algn="l">
              <a:lnSpc>
                <a:spcPct val="100000"/>
              </a:lnSpc>
              <a:spcBef>
                <a:spcPts val="360"/>
              </a:spcBef>
              <a:spcAft>
                <a:spcPts val="0"/>
              </a:spcAft>
              <a:buSzPts val="1656"/>
              <a:buChar char="▪"/>
            </a:pPr>
            <a:r>
              <a:rPr b="0" i="0" lang="en-US" sz="2000">
                <a:solidFill>
                  <a:srgbClr val="050505"/>
                </a:solidFill>
                <a:latin typeface="Arial"/>
                <a:ea typeface="Arial"/>
                <a:cs typeface="Arial"/>
                <a:sym typeface="Arial"/>
              </a:rPr>
              <a:t>Act2 project was born in response.</a:t>
            </a:r>
            <a:endParaRPr/>
          </a:p>
          <a:p>
            <a:pPr indent="-333756" lvl="0" marL="457200" rtl="0" algn="l">
              <a:lnSpc>
                <a:spcPct val="100000"/>
              </a:lnSpc>
              <a:spcBef>
                <a:spcPts val="360"/>
              </a:spcBef>
              <a:spcAft>
                <a:spcPts val="0"/>
              </a:spcAft>
              <a:buSzPts val="1656"/>
              <a:buChar char="▪"/>
            </a:pPr>
            <a:r>
              <a:rPr lang="en-US" sz="2000">
                <a:solidFill>
                  <a:srgbClr val="050505"/>
                </a:solidFill>
                <a:latin typeface="Arial"/>
                <a:ea typeface="Arial"/>
                <a:cs typeface="Arial"/>
                <a:sym typeface="Arial"/>
              </a:rPr>
              <a:t>An </a:t>
            </a:r>
            <a:r>
              <a:rPr b="0" i="0" lang="en-US" sz="2000">
                <a:solidFill>
                  <a:srgbClr val="050505"/>
                </a:solidFill>
                <a:latin typeface="Arial"/>
                <a:ea typeface="Arial"/>
                <a:cs typeface="Arial"/>
                <a:sym typeface="Arial"/>
              </a:rPr>
              <a:t>invitation to every church member, council and community to discern together where God is calling us. </a:t>
            </a:r>
            <a:endParaRPr/>
          </a:p>
          <a:p>
            <a:pPr indent="-333756" lvl="0" marL="457200" rtl="0" algn="l">
              <a:lnSpc>
                <a:spcPct val="100000"/>
              </a:lnSpc>
              <a:spcBef>
                <a:spcPts val="360"/>
              </a:spcBef>
              <a:spcAft>
                <a:spcPts val="0"/>
              </a:spcAft>
              <a:buSzPts val="1656"/>
              <a:buChar char="▪"/>
            </a:pPr>
            <a:r>
              <a:rPr b="0" i="0" lang="en-US" sz="2000">
                <a:solidFill>
                  <a:srgbClr val="050505"/>
                </a:solidFill>
                <a:latin typeface="Arial"/>
                <a:ea typeface="Arial"/>
                <a:cs typeface="Arial"/>
                <a:sym typeface="Arial"/>
              </a:rPr>
              <a:t>Act2 is here to support and enable the UCA to be a vibrant and sustainable witness in the modern context, as the Church we are now.</a:t>
            </a:r>
            <a:endParaRPr/>
          </a:p>
          <a:p>
            <a:pPr indent="-228600" lvl="0" marL="457200" rtl="0" algn="l">
              <a:lnSpc>
                <a:spcPct val="100000"/>
              </a:lnSpc>
              <a:spcBef>
                <a:spcPts val="360"/>
              </a:spcBef>
              <a:spcAft>
                <a:spcPts val="0"/>
              </a:spcAft>
              <a:buSzPts val="1656"/>
              <a:buNone/>
            </a:pPr>
            <a:r>
              <a:t/>
            </a:r>
            <a:endParaRPr b="0" i="0" sz="2000">
              <a:solidFill>
                <a:srgbClr val="050505"/>
              </a:solidFill>
              <a:latin typeface="Arial"/>
              <a:ea typeface="Arial"/>
              <a:cs typeface="Arial"/>
              <a:sym typeface="Arial"/>
            </a:endParaRPr>
          </a:p>
        </p:txBody>
      </p:sp>
      <p:sp>
        <p:nvSpPr>
          <p:cNvPr id="351" name="Google Shape;351;p45"/>
          <p:cNvSpPr txBox="1"/>
          <p:nvPr>
            <p:ph idx="12" type="sldNum"/>
          </p:nvPr>
        </p:nvSpPr>
        <p:spPr>
          <a:xfrm>
            <a:off x="10558300" y="5956137"/>
            <a:ext cx="105250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352" name="Google Shape;352;p45"/>
          <p:cNvSpPr txBox="1"/>
          <p:nvPr>
            <p:ph type="title"/>
          </p:nvPr>
        </p:nvSpPr>
        <p:spPr>
          <a:xfrm>
            <a:off x="581191" y="650612"/>
            <a:ext cx="11029616" cy="48152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SzPct val="111111"/>
              <a:buNone/>
            </a:pPr>
            <a:r>
              <a:rPr lang="en-US"/>
              <a:t>Act2 is a major transformational change project for the UCA</a:t>
            </a:r>
            <a:endParaRPr/>
          </a:p>
        </p:txBody>
      </p:sp>
      <p:pic>
        <p:nvPicPr>
          <p:cNvPr descr="A close-up of a flower&#10;&#10;Description automatically generated" id="353" name="Google Shape;353;p45"/>
          <p:cNvPicPr preferRelativeResize="0"/>
          <p:nvPr/>
        </p:nvPicPr>
        <p:blipFill rotWithShape="1">
          <a:blip r:embed="rId3">
            <a:alphaModFix/>
          </a:blip>
          <a:srcRect b="0" l="0" r="0" t="0"/>
          <a:stretch/>
        </p:blipFill>
        <p:spPr>
          <a:xfrm>
            <a:off x="1330036" y="1428111"/>
            <a:ext cx="3588546" cy="50712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7" name="Shape 357"/>
        <p:cNvGrpSpPr/>
        <p:nvPr/>
      </p:nvGrpSpPr>
      <p:grpSpPr>
        <a:xfrm>
          <a:off x="0" y="0"/>
          <a:ext cx="0" cy="0"/>
          <a:chOff x="0" y="0"/>
          <a:chExt cx="0" cy="0"/>
        </a:xfrm>
      </p:grpSpPr>
      <p:sp>
        <p:nvSpPr>
          <p:cNvPr id="358" name="Google Shape;358;p46"/>
          <p:cNvSpPr txBox="1"/>
          <p:nvPr>
            <p:ph type="title"/>
          </p:nvPr>
        </p:nvSpPr>
        <p:spPr>
          <a:xfrm>
            <a:off x="575894" y="729658"/>
            <a:ext cx="11029616" cy="988332"/>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accent1"/>
              </a:buClr>
              <a:buSzPts val="2800"/>
              <a:buFont typeface="Avenir"/>
              <a:buNone/>
            </a:pPr>
            <a:r>
              <a:rPr b="0" lang="en-US" sz="3600">
                <a:solidFill>
                  <a:schemeClr val="accent2"/>
                </a:solidFill>
                <a:latin typeface="Avenir"/>
                <a:ea typeface="Avenir"/>
                <a:cs typeface="Avenir"/>
                <a:sym typeface="Avenir"/>
              </a:rPr>
              <a:t>TIMELINE</a:t>
            </a:r>
            <a:endParaRPr/>
          </a:p>
        </p:txBody>
      </p:sp>
      <p:sp>
        <p:nvSpPr>
          <p:cNvPr id="359" name="Google Shape;359;p46"/>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pic>
        <p:nvPicPr>
          <p:cNvPr descr="Graphical user interface, text&#10;&#10;Description automatically generated" id="360" name="Google Shape;360;p46"/>
          <p:cNvPicPr preferRelativeResize="0"/>
          <p:nvPr/>
        </p:nvPicPr>
        <p:blipFill rotWithShape="1">
          <a:blip r:embed="rId3">
            <a:alphaModFix/>
          </a:blip>
          <a:srcRect b="0" l="0" r="0" t="0"/>
          <a:stretch/>
        </p:blipFill>
        <p:spPr>
          <a:xfrm>
            <a:off x="489228" y="2100106"/>
            <a:ext cx="11621687" cy="246184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5" name="Shape 365"/>
        <p:cNvGrpSpPr/>
        <p:nvPr/>
      </p:nvGrpSpPr>
      <p:grpSpPr>
        <a:xfrm>
          <a:off x="0" y="0"/>
          <a:ext cx="0" cy="0"/>
          <a:chOff x="0" y="0"/>
          <a:chExt cx="0" cy="0"/>
        </a:xfrm>
      </p:grpSpPr>
      <p:sp>
        <p:nvSpPr>
          <p:cNvPr id="366" name="Google Shape;366;p47"/>
          <p:cNvSpPr txBox="1"/>
          <p:nvPr>
            <p:ph type="title"/>
          </p:nvPr>
        </p:nvSpPr>
        <p:spPr>
          <a:xfrm>
            <a:off x="575894" y="357230"/>
            <a:ext cx="11029616" cy="988332"/>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accent1"/>
              </a:buClr>
              <a:buSzPts val="2800"/>
              <a:buFont typeface="Avenir"/>
              <a:buNone/>
            </a:pPr>
            <a:r>
              <a:rPr b="0" lang="en-US" sz="3200">
                <a:solidFill>
                  <a:schemeClr val="accent2"/>
                </a:solidFill>
                <a:latin typeface="Avenir"/>
                <a:ea typeface="Avenir"/>
                <a:cs typeface="Avenir"/>
                <a:sym typeface="Avenir"/>
              </a:rPr>
              <a:t>WORKSTREAMS</a:t>
            </a:r>
            <a:endParaRPr/>
          </a:p>
        </p:txBody>
      </p:sp>
      <p:sp>
        <p:nvSpPr>
          <p:cNvPr id="367" name="Google Shape;367;p47"/>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pic>
        <p:nvPicPr>
          <p:cNvPr id="368" name="Google Shape;368;p47"/>
          <p:cNvPicPr preferRelativeResize="0"/>
          <p:nvPr/>
        </p:nvPicPr>
        <p:blipFill rotWithShape="1">
          <a:blip r:embed="rId3">
            <a:alphaModFix/>
          </a:blip>
          <a:srcRect b="0" l="0" r="0" t="0"/>
          <a:stretch/>
        </p:blipFill>
        <p:spPr>
          <a:xfrm>
            <a:off x="66852" y="1323671"/>
            <a:ext cx="12047700" cy="3244217"/>
          </a:xfrm>
          <a:prstGeom prst="rect">
            <a:avLst/>
          </a:prstGeom>
          <a:noFill/>
          <a:ln>
            <a:noFill/>
          </a:ln>
        </p:spPr>
      </p:pic>
      <p:pic>
        <p:nvPicPr>
          <p:cNvPr id="369" name="Google Shape;369;p47"/>
          <p:cNvPicPr preferRelativeResize="0"/>
          <p:nvPr/>
        </p:nvPicPr>
        <p:blipFill rotWithShape="1">
          <a:blip r:embed="rId4">
            <a:alphaModFix/>
          </a:blip>
          <a:srcRect b="0" l="0" r="0" t="0"/>
          <a:stretch/>
        </p:blipFill>
        <p:spPr>
          <a:xfrm>
            <a:off x="2012622" y="5257783"/>
            <a:ext cx="8156160" cy="1406993"/>
          </a:xfrm>
          <a:prstGeom prst="rect">
            <a:avLst/>
          </a:prstGeom>
          <a:noFill/>
          <a:ln>
            <a:noFill/>
          </a:ln>
        </p:spPr>
      </p:pic>
      <p:sp>
        <p:nvSpPr>
          <p:cNvPr id="370" name="Google Shape;370;p47"/>
          <p:cNvSpPr txBox="1"/>
          <p:nvPr/>
        </p:nvSpPr>
        <p:spPr>
          <a:xfrm>
            <a:off x="575894" y="4259507"/>
            <a:ext cx="11029616" cy="988332"/>
          </a:xfrm>
          <a:prstGeom prst="rect">
            <a:avLst/>
          </a:prstGeom>
          <a:noFill/>
          <a:ln>
            <a:noFill/>
          </a:ln>
        </p:spPr>
        <p:txBody>
          <a:bodyPr anchorCtr="0" anchor="b"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2800"/>
              <a:buFont typeface="Avenir"/>
              <a:buNone/>
            </a:pPr>
            <a:r>
              <a:rPr b="0" i="0" lang="en-US" sz="3200" u="none" cap="none" strike="noStrike">
                <a:solidFill>
                  <a:schemeClr val="accent2"/>
                </a:solidFill>
                <a:latin typeface="Avenir"/>
                <a:ea typeface="Avenir"/>
                <a:cs typeface="Avenir"/>
                <a:sym typeface="Avenir"/>
              </a:rPr>
              <a:t>CORE COMMITMENTS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8"/>
          <p:cNvSpPr txBox="1"/>
          <p:nvPr>
            <p:ph type="title"/>
          </p:nvPr>
        </p:nvSpPr>
        <p:spPr>
          <a:xfrm>
            <a:off x="575894" y="357230"/>
            <a:ext cx="11029616" cy="988332"/>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accent1"/>
              </a:buClr>
              <a:buSzPts val="2800"/>
              <a:buFont typeface="Avenir"/>
              <a:buNone/>
            </a:pPr>
            <a:r>
              <a:rPr b="0" lang="en-US" sz="3200">
                <a:solidFill>
                  <a:schemeClr val="accent2"/>
                </a:solidFill>
                <a:latin typeface="Avenir"/>
                <a:ea typeface="Avenir"/>
                <a:cs typeface="Avenir"/>
                <a:sym typeface="Avenir"/>
              </a:rPr>
              <a:t>WORKSTREAMS</a:t>
            </a:r>
            <a:endParaRPr/>
          </a:p>
        </p:txBody>
      </p:sp>
      <p:sp>
        <p:nvSpPr>
          <p:cNvPr id="377" name="Google Shape;377;p48"/>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pic>
        <p:nvPicPr>
          <p:cNvPr id="378" name="Google Shape;378;p48"/>
          <p:cNvPicPr preferRelativeResize="0"/>
          <p:nvPr/>
        </p:nvPicPr>
        <p:blipFill rotWithShape="1">
          <a:blip r:embed="rId3">
            <a:alphaModFix/>
          </a:blip>
          <a:srcRect b="0" l="0" r="0" t="0"/>
          <a:stretch/>
        </p:blipFill>
        <p:spPr>
          <a:xfrm>
            <a:off x="66852" y="1323671"/>
            <a:ext cx="12047700" cy="3244217"/>
          </a:xfrm>
          <a:prstGeom prst="rect">
            <a:avLst/>
          </a:prstGeom>
          <a:noFill/>
          <a:ln>
            <a:noFill/>
          </a:ln>
        </p:spPr>
      </p:pic>
      <p:pic>
        <p:nvPicPr>
          <p:cNvPr id="379" name="Google Shape;379;p48"/>
          <p:cNvPicPr preferRelativeResize="0"/>
          <p:nvPr/>
        </p:nvPicPr>
        <p:blipFill rotWithShape="1">
          <a:blip r:embed="rId4">
            <a:alphaModFix/>
          </a:blip>
          <a:srcRect b="0" l="0" r="0" t="0"/>
          <a:stretch/>
        </p:blipFill>
        <p:spPr>
          <a:xfrm>
            <a:off x="2012622" y="5257783"/>
            <a:ext cx="8156160" cy="1406993"/>
          </a:xfrm>
          <a:prstGeom prst="rect">
            <a:avLst/>
          </a:prstGeom>
          <a:noFill/>
          <a:ln>
            <a:noFill/>
          </a:ln>
        </p:spPr>
      </p:pic>
      <p:sp>
        <p:nvSpPr>
          <p:cNvPr id="380" name="Google Shape;380;p48"/>
          <p:cNvSpPr txBox="1"/>
          <p:nvPr/>
        </p:nvSpPr>
        <p:spPr>
          <a:xfrm>
            <a:off x="575894" y="4259507"/>
            <a:ext cx="11029616" cy="988332"/>
          </a:xfrm>
          <a:prstGeom prst="rect">
            <a:avLst/>
          </a:prstGeom>
          <a:noFill/>
          <a:ln>
            <a:noFill/>
          </a:ln>
        </p:spPr>
        <p:txBody>
          <a:bodyPr anchorCtr="0" anchor="b"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2800"/>
              <a:buFont typeface="Avenir"/>
              <a:buNone/>
            </a:pPr>
            <a:r>
              <a:rPr b="0" i="0" lang="en-US" sz="3200" u="none" cap="none" strike="noStrike">
                <a:solidFill>
                  <a:schemeClr val="accent2"/>
                </a:solidFill>
                <a:latin typeface="Avenir"/>
                <a:ea typeface="Avenir"/>
                <a:cs typeface="Avenir"/>
                <a:sym typeface="Avenir"/>
              </a:rPr>
              <a:t>CORE COMMITMENTS</a:t>
            </a:r>
            <a:endParaRPr/>
          </a:p>
        </p:txBody>
      </p:sp>
      <p:sp>
        <p:nvSpPr>
          <p:cNvPr id="381" name="Google Shape;381;p48"/>
          <p:cNvSpPr/>
          <p:nvPr/>
        </p:nvSpPr>
        <p:spPr>
          <a:xfrm>
            <a:off x="249382" y="1343894"/>
            <a:ext cx="3699163" cy="3629891"/>
          </a:xfrm>
          <a:prstGeom prst="ellipse">
            <a:avLst/>
          </a:prstGeom>
          <a:no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2" name="Google Shape;382;p48"/>
          <p:cNvSpPr/>
          <p:nvPr/>
        </p:nvSpPr>
        <p:spPr>
          <a:xfrm>
            <a:off x="5927446" y="1316188"/>
            <a:ext cx="3699163" cy="3629891"/>
          </a:xfrm>
          <a:prstGeom prst="ellipse">
            <a:avLst/>
          </a:prstGeom>
          <a:no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6" name="Shape 386"/>
        <p:cNvGrpSpPr/>
        <p:nvPr/>
      </p:nvGrpSpPr>
      <p:grpSpPr>
        <a:xfrm>
          <a:off x="0" y="0"/>
          <a:ext cx="0" cy="0"/>
          <a:chOff x="0" y="0"/>
          <a:chExt cx="0" cy="0"/>
        </a:xfrm>
      </p:grpSpPr>
      <p:pic>
        <p:nvPicPr>
          <p:cNvPr descr="A screen shot of a phone&#10;&#10;Description automatically generated with medium confidence" id="387" name="Google Shape;387;p49"/>
          <p:cNvPicPr preferRelativeResize="0"/>
          <p:nvPr/>
        </p:nvPicPr>
        <p:blipFill rotWithShape="1">
          <a:blip r:embed="rId3">
            <a:alphaModFix/>
          </a:blip>
          <a:srcRect b="0" l="0" r="0" t="0"/>
          <a:stretch/>
        </p:blipFill>
        <p:spPr>
          <a:xfrm>
            <a:off x="3713018" y="84462"/>
            <a:ext cx="4765964" cy="6689075"/>
          </a:xfrm>
          <a:prstGeom prst="rect">
            <a:avLst/>
          </a:prstGeom>
          <a:noFill/>
          <a:ln>
            <a:noFill/>
          </a:ln>
        </p:spPr>
      </p:pic>
      <p:sp>
        <p:nvSpPr>
          <p:cNvPr id="388" name="Google Shape;388;p49"/>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None/>
            </a:pPr>
            <a:fld id="{00000000-1234-1234-1234-123412341234}" type="slidenum">
              <a:rPr lang="en-US"/>
              <a:t>‹#›</a:t>
            </a:fld>
            <a:endParaRPr/>
          </a:p>
        </p:txBody>
      </p:sp>
      <p:sp>
        <p:nvSpPr>
          <p:cNvPr id="389" name="Google Shape;389;p49"/>
          <p:cNvSpPr txBox="1"/>
          <p:nvPr>
            <p:ph type="title"/>
          </p:nvPr>
        </p:nvSpPr>
        <p:spPr>
          <a:xfrm>
            <a:off x="4856949" y="6321262"/>
            <a:ext cx="11029616" cy="48152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accent1"/>
              </a:buClr>
              <a:buSzPts val="2800"/>
              <a:buFont typeface="Avenir"/>
              <a:buNone/>
            </a:pPr>
            <a:r>
              <a:rPr lang="en-US" u="sng"/>
              <a:t>act2uca.com/act2report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0"/>
          <p:cNvSpPr txBox="1"/>
          <p:nvPr>
            <p:ph idx="1" type="body"/>
          </p:nvPr>
        </p:nvSpPr>
        <p:spPr>
          <a:xfrm>
            <a:off x="575894" y="1456893"/>
            <a:ext cx="11389135" cy="4671449"/>
          </a:xfrm>
          <a:prstGeom prst="rect">
            <a:avLst/>
          </a:prstGeom>
          <a:noFill/>
          <a:ln>
            <a:noFill/>
          </a:ln>
        </p:spPr>
        <p:txBody>
          <a:bodyPr anchorCtr="0" anchor="ctr" bIns="45700" lIns="91425" spcFirstLastPara="1" rIns="91425" wrap="square" tIns="45700">
            <a:normAutofit fontScale="92500"/>
          </a:bodyPr>
          <a:lstStyle/>
          <a:p>
            <a:pPr indent="0" lvl="0" marL="123444" rtl="0" algn="l">
              <a:spcBef>
                <a:spcPts val="0"/>
              </a:spcBef>
              <a:spcAft>
                <a:spcPts val="0"/>
              </a:spcAft>
              <a:buSzPct val="91999"/>
              <a:buNone/>
            </a:pPr>
            <a:r>
              <a:rPr b="1" lang="en-US"/>
              <a:t>Every Presbytery was contacted by the Act2 team during the Exploration Phase. In consultations, it was clear that:</a:t>
            </a:r>
            <a:endParaRPr/>
          </a:p>
          <a:p>
            <a:pPr indent="-333756" lvl="0" marL="457200" rtl="0" algn="l">
              <a:spcBef>
                <a:spcPts val="933"/>
              </a:spcBef>
              <a:spcAft>
                <a:spcPts val="0"/>
              </a:spcAft>
              <a:buSzPct val="91999"/>
              <a:buFont typeface="Noto Sans Symbols"/>
              <a:buChar char="▪"/>
            </a:pPr>
            <a:r>
              <a:rPr lang="en-US"/>
              <a:t>Presbyteries</a:t>
            </a:r>
            <a:endParaRPr/>
          </a:p>
          <a:p>
            <a:pPr indent="-322072" lvl="1" marL="914400" rtl="0" algn="l">
              <a:spcBef>
                <a:spcPts val="896"/>
              </a:spcBef>
              <a:spcAft>
                <a:spcPts val="0"/>
              </a:spcAft>
              <a:buSzPct val="92000"/>
              <a:buChar char="▪"/>
            </a:pPr>
            <a:r>
              <a:rPr lang="en-US"/>
              <a:t>a source of support and encouragement to congregations</a:t>
            </a:r>
            <a:endParaRPr/>
          </a:p>
          <a:p>
            <a:pPr indent="-322072" lvl="1" marL="914400" rtl="0" algn="l">
              <a:spcBef>
                <a:spcPts val="896"/>
              </a:spcBef>
              <a:spcAft>
                <a:spcPts val="0"/>
              </a:spcAft>
              <a:buSzPct val="92000"/>
              <a:buChar char="▪"/>
            </a:pPr>
            <a:r>
              <a:rPr lang="en-US"/>
              <a:t>play an intermediary role for administration and compliance. </a:t>
            </a:r>
            <a:endParaRPr/>
          </a:p>
          <a:p>
            <a:pPr indent="-333756" lvl="0" marL="457200" rtl="0" algn="l">
              <a:spcBef>
                <a:spcPts val="933"/>
              </a:spcBef>
              <a:spcAft>
                <a:spcPts val="0"/>
              </a:spcAft>
              <a:buSzPct val="91999"/>
              <a:buFont typeface="Noto Sans Symbols"/>
              <a:buChar char="▪"/>
            </a:pPr>
            <a:r>
              <a:rPr lang="en-US"/>
              <a:t>Presbyteries face challenges in balancing support for new/growing communities, and support for declining communities. </a:t>
            </a:r>
            <a:endParaRPr/>
          </a:p>
          <a:p>
            <a:pPr indent="-333756" lvl="0" marL="457200" rtl="0" algn="l">
              <a:spcBef>
                <a:spcPts val="933"/>
              </a:spcBef>
              <a:spcAft>
                <a:spcPts val="0"/>
              </a:spcAft>
              <a:buSzPct val="91999"/>
              <a:buFont typeface="Noto Sans Symbols"/>
              <a:buChar char="▪"/>
            </a:pPr>
            <a:r>
              <a:rPr lang="en-US"/>
              <a:t>Experiences with Presbyteries are very mixed, partly driven by variations in responsibilities and resources:</a:t>
            </a:r>
            <a:endParaRPr/>
          </a:p>
          <a:p>
            <a:pPr indent="0" lvl="0" marL="123444" rtl="0" algn="ctr">
              <a:spcBef>
                <a:spcPts val="914"/>
              </a:spcBef>
              <a:spcAft>
                <a:spcPts val="0"/>
              </a:spcAft>
              <a:buSzPct val="92000"/>
              <a:buNone/>
            </a:pPr>
            <a:r>
              <a:rPr i="1" lang="en-US" sz="1700"/>
              <a:t>“Some Presbyteries have personnel of more than ten while others run entirely on the contribution of people in other ministry roles. Some cover thousands of kilometers across metropolitan, provincial, rural and remote contexts while others are contained within one part of a metropolitan centre. Some have more than 100 communities of faith while others have less than 20. Some have accumulated substantial financial reserves while others live on an annual budget with limited financial buffer.”</a:t>
            </a:r>
            <a:endParaRPr sz="1700"/>
          </a:p>
          <a:p>
            <a:pPr indent="-333756" lvl="0" marL="457200" rtl="0" algn="l">
              <a:spcBef>
                <a:spcPts val="933"/>
              </a:spcBef>
              <a:spcAft>
                <a:spcPts val="0"/>
              </a:spcAft>
              <a:buSzPct val="91999"/>
              <a:buFont typeface="Noto Sans Symbols"/>
              <a:buChar char="▪"/>
            </a:pPr>
            <a:r>
              <a:rPr lang="en-US"/>
              <a:t>Of all the councils, Presbyteries have the greatest gap between their </a:t>
            </a:r>
            <a:r>
              <a:rPr b="1" i="1" lang="en-US"/>
              <a:t>responsibilities</a:t>
            </a:r>
            <a:r>
              <a:rPr lang="en-US"/>
              <a:t> and their </a:t>
            </a:r>
            <a:r>
              <a:rPr b="1" i="1" lang="en-US"/>
              <a:t>resourcing</a:t>
            </a:r>
            <a:r>
              <a:rPr lang="en-US"/>
              <a:t> </a:t>
            </a:r>
            <a:endParaRPr/>
          </a:p>
          <a:p>
            <a:pPr indent="0" lvl="0" marL="123444" rtl="0" algn="l">
              <a:spcBef>
                <a:spcPts val="933"/>
              </a:spcBef>
              <a:spcAft>
                <a:spcPts val="0"/>
              </a:spcAft>
              <a:buSzPct val="91999"/>
              <a:buNone/>
            </a:pPr>
            <a:r>
              <a:rPr b="1" lang="en-US"/>
              <a:t>Act2 seeks to offer directions and options that respond to these challenges and resolve some od these tensions. </a:t>
            </a:r>
            <a:endParaRPr/>
          </a:p>
        </p:txBody>
      </p:sp>
      <p:sp>
        <p:nvSpPr>
          <p:cNvPr id="396" name="Google Shape;396;p50"/>
          <p:cNvSpPr txBox="1"/>
          <p:nvPr>
            <p:ph idx="12" type="sldNum"/>
          </p:nvPr>
        </p:nvSpPr>
        <p:spPr>
          <a:xfrm>
            <a:off x="10558300" y="5956137"/>
            <a:ext cx="105250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
        <p:nvSpPr>
          <p:cNvPr id="397" name="Google Shape;397;p50"/>
          <p:cNvSpPr txBox="1"/>
          <p:nvPr>
            <p:ph type="title"/>
          </p:nvPr>
        </p:nvSpPr>
        <p:spPr>
          <a:xfrm>
            <a:off x="575894" y="729658"/>
            <a:ext cx="11029616" cy="481521"/>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accent1"/>
              </a:buClr>
              <a:buSzPct val="100000"/>
              <a:buFont typeface="Avenir"/>
              <a:buNone/>
            </a:pPr>
            <a:r>
              <a:rPr lang="en-US"/>
              <a:t>Why is Act2 important for presbyteries?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1"/>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pic>
        <p:nvPicPr>
          <p:cNvPr descr="A picture containing text, screenshot, design&#10;&#10;Description automatically generated" id="403" name="Google Shape;403;p51"/>
          <p:cNvPicPr preferRelativeResize="0"/>
          <p:nvPr/>
        </p:nvPicPr>
        <p:blipFill rotWithShape="1">
          <a:blip r:embed="rId3">
            <a:alphaModFix/>
          </a:blip>
          <a:srcRect b="88436" l="3812" r="3194" t="0"/>
          <a:stretch/>
        </p:blipFill>
        <p:spPr>
          <a:xfrm>
            <a:off x="177420" y="2752026"/>
            <a:ext cx="12014579" cy="10556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52"/>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pic>
        <p:nvPicPr>
          <p:cNvPr descr="A picture containing text, screenshot, design&#10;&#10;Description automatically generated" id="410" name="Google Shape;410;p52"/>
          <p:cNvPicPr preferRelativeResize="0"/>
          <p:nvPr/>
        </p:nvPicPr>
        <p:blipFill rotWithShape="1">
          <a:blip r:embed="rId3">
            <a:alphaModFix/>
          </a:blip>
          <a:srcRect b="88100" l="0" r="3193" t="0"/>
          <a:stretch/>
        </p:blipFill>
        <p:spPr>
          <a:xfrm>
            <a:off x="1086216" y="806245"/>
            <a:ext cx="9394971" cy="816077"/>
          </a:xfrm>
          <a:prstGeom prst="rect">
            <a:avLst/>
          </a:prstGeom>
          <a:noFill/>
          <a:ln>
            <a:noFill/>
          </a:ln>
        </p:spPr>
      </p:pic>
      <p:pic>
        <p:nvPicPr>
          <p:cNvPr id="411" name="Google Shape;411;p52"/>
          <p:cNvPicPr preferRelativeResize="0"/>
          <p:nvPr/>
        </p:nvPicPr>
        <p:blipFill rotWithShape="1">
          <a:blip r:embed="rId4">
            <a:alphaModFix/>
          </a:blip>
          <a:srcRect b="0" l="0" r="0" t="0"/>
          <a:stretch/>
        </p:blipFill>
        <p:spPr>
          <a:xfrm>
            <a:off x="0" y="0"/>
            <a:ext cx="12191999"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5000"/>
                                        <p:tgtEl>
                                          <p:spTgt spid="4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vidend">
  <a:themeElements>
    <a:clrScheme name="Act2Project">
      <a:dk1>
        <a:srgbClr val="000000"/>
      </a:dk1>
      <a:lt1>
        <a:srgbClr val="FFFFFF"/>
      </a:lt1>
      <a:dk2>
        <a:srgbClr val="5E5E5E"/>
      </a:dk2>
      <a:lt2>
        <a:srgbClr val="DEDFDD"/>
      </a:lt2>
      <a:accent1>
        <a:srgbClr val="6DBD44"/>
      </a:accent1>
      <a:accent2>
        <a:srgbClr val="FE9A00"/>
      </a:accent2>
      <a:accent3>
        <a:srgbClr val="4A533A"/>
      </a:accent3>
      <a:accent4>
        <a:srgbClr val="077186"/>
      </a:accent4>
      <a:accent5>
        <a:srgbClr val="155299"/>
      </a:accent5>
      <a:accent6>
        <a:srgbClr val="B3D2BA"/>
      </a:accent6>
      <a:hlink>
        <a:srgbClr val="6CBC44"/>
      </a:hlink>
      <a:folHlink>
        <a:srgbClr val="FE9A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Dividend">
  <a:themeElements>
    <a:clrScheme name="Act2Project">
      <a:dk1>
        <a:srgbClr val="000000"/>
      </a:dk1>
      <a:lt1>
        <a:srgbClr val="FFFFFF"/>
      </a:lt1>
      <a:dk2>
        <a:srgbClr val="5E5E5E"/>
      </a:dk2>
      <a:lt2>
        <a:srgbClr val="DEDFDD"/>
      </a:lt2>
      <a:accent1>
        <a:srgbClr val="6DBD44"/>
      </a:accent1>
      <a:accent2>
        <a:srgbClr val="FE9A00"/>
      </a:accent2>
      <a:accent3>
        <a:srgbClr val="4A533A"/>
      </a:accent3>
      <a:accent4>
        <a:srgbClr val="077186"/>
      </a:accent4>
      <a:accent5>
        <a:srgbClr val="155299"/>
      </a:accent5>
      <a:accent6>
        <a:srgbClr val="B3D2BA"/>
      </a:accent6>
      <a:hlink>
        <a:srgbClr val="6CBC44"/>
      </a:hlink>
      <a:folHlink>
        <a:srgbClr val="FE9A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2021-09-27T22:53:11Z</dcterms:created>
  <dc:creator>Andrew Johnson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0x0101003C814F596DD2314E80F53ADC2648E8BA</vt:lpwstr>
  </property>
  <property fmtid="{D5CDD505-2E9C-101B-9397-08002B2CF9AE}" pid="3" name="MediaServiceImageTags">
    <vt:lpwstr/>
  </property>
</Properties>
</file>